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41"/>
  </p:notesMasterIdLst>
  <p:sldIdLst>
    <p:sldId id="256" r:id="rId2"/>
    <p:sldId id="304" r:id="rId3"/>
    <p:sldId id="258" r:id="rId4"/>
    <p:sldId id="259" r:id="rId5"/>
    <p:sldId id="260" r:id="rId6"/>
    <p:sldId id="263" r:id="rId7"/>
    <p:sldId id="277" r:id="rId8"/>
    <p:sldId id="267" r:id="rId9"/>
    <p:sldId id="271" r:id="rId10"/>
    <p:sldId id="270" r:id="rId11"/>
    <p:sldId id="284" r:id="rId12"/>
    <p:sldId id="272" r:id="rId13"/>
    <p:sldId id="299" r:id="rId14"/>
    <p:sldId id="291" r:id="rId15"/>
    <p:sldId id="349" r:id="rId16"/>
    <p:sldId id="350" r:id="rId17"/>
    <p:sldId id="351" r:id="rId18"/>
    <p:sldId id="352" r:id="rId19"/>
    <p:sldId id="327" r:id="rId20"/>
    <p:sldId id="276" r:id="rId21"/>
    <p:sldId id="328" r:id="rId22"/>
    <p:sldId id="329" r:id="rId23"/>
    <p:sldId id="330" r:id="rId24"/>
    <p:sldId id="331" r:id="rId25"/>
    <p:sldId id="332" r:id="rId26"/>
    <p:sldId id="333" r:id="rId27"/>
    <p:sldId id="334" r:id="rId28"/>
    <p:sldId id="335" r:id="rId29"/>
    <p:sldId id="337" r:id="rId30"/>
    <p:sldId id="338" r:id="rId31"/>
    <p:sldId id="339" r:id="rId32"/>
    <p:sldId id="340" r:id="rId33"/>
    <p:sldId id="341" r:id="rId34"/>
    <p:sldId id="342" r:id="rId35"/>
    <p:sldId id="348" r:id="rId36"/>
    <p:sldId id="353" r:id="rId37"/>
    <p:sldId id="343" r:id="rId38"/>
    <p:sldId id="344" r:id="rId39"/>
    <p:sldId id="336" r:id="rId40"/>
  </p:sldIdLst>
  <p:sldSz cx="9144000" cy="5143500" type="screen16x9"/>
  <p:notesSz cx="6858000" cy="9144000"/>
  <p:embeddedFontLst>
    <p:embeddedFont>
      <p:font typeface="Albert Sans" panose="020B0604020202020204" charset="0"/>
      <p:regular r:id="rId42"/>
      <p:bold r:id="rId43"/>
      <p:italic r:id="rId44"/>
      <p:boldItalic r:id="rId45"/>
    </p:embeddedFont>
    <p:embeddedFont>
      <p:font typeface="Anybody SemiBold" panose="020B060402020202020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3E20128-D343-4766-A04C-1DFE6BCEBEEC}">
  <a:tblStyle styleId="{33E20128-D343-4766-A04C-1DFE6BCEBE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db0f9523dd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db0f9523dd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e013acee29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e013acee29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e013acee29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e013acee29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db0f9523dd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db0f9523dd_0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e013acee29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e013acee29_0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ea355f518e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ea355f518e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250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17c78293339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17c78293339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d0c7d16c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dd0c7d16c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db0f9523dd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db0f9523dd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d0c7d16c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d0c7d16c6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013acee2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e013acee2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e013acee29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e013acee29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db0f9523dd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db0f9523dd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db0f9523dd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db0f9523dd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848150" y="689462"/>
            <a:ext cx="4892400" cy="271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089425" y="3837125"/>
            <a:ext cx="2334600" cy="7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2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/>
          <p:nvPr/>
        </p:nvSpPr>
        <p:spPr>
          <a:xfrm flipH="1">
            <a:off x="27" y="-24000"/>
            <a:ext cx="91440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 flipH="1">
            <a:off x="2201553" y="540000"/>
            <a:ext cx="4902000" cy="167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200953" y="806000"/>
            <a:ext cx="1223100" cy="1223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77" name="Google Shape;77;p17"/>
          <p:cNvSpPr txBox="1">
            <a:spLocks noGrp="1"/>
          </p:cNvSpPr>
          <p:nvPr>
            <p:ph type="subTitle" idx="1"/>
          </p:nvPr>
        </p:nvSpPr>
        <p:spPr>
          <a:xfrm flipH="1">
            <a:off x="6409253" y="3609600"/>
            <a:ext cx="2014800" cy="99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/>
          <p:nvPr/>
        </p:nvSpPr>
        <p:spPr>
          <a:xfrm rot="10800000" flipH="1">
            <a:off x="8503500" y="-24000"/>
            <a:ext cx="6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2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86" name="Google Shape;86;p20"/>
          <p:cNvPicPr preferRelativeResize="0"/>
          <p:nvPr/>
        </p:nvPicPr>
        <p:blipFill rotWithShape="1">
          <a:blip r:embed="rId2">
            <a:alphaModFix/>
          </a:blip>
          <a:srcRect l="68198" r="3"/>
          <a:stretch/>
        </p:blipFill>
        <p:spPr>
          <a:xfrm flipH="1">
            <a:off x="8503500" y="0"/>
            <a:ext cx="640499" cy="51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title" idx="2"/>
          </p:nvPr>
        </p:nvSpPr>
        <p:spPr>
          <a:xfrm>
            <a:off x="2591400" y="1550700"/>
            <a:ext cx="18975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title" idx="3"/>
          </p:nvPr>
        </p:nvSpPr>
        <p:spPr>
          <a:xfrm>
            <a:off x="2591250" y="3323675"/>
            <a:ext cx="18975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subTitle" idx="1"/>
          </p:nvPr>
        </p:nvSpPr>
        <p:spPr>
          <a:xfrm>
            <a:off x="2591400" y="2031300"/>
            <a:ext cx="1897200" cy="63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subTitle" idx="4"/>
          </p:nvPr>
        </p:nvSpPr>
        <p:spPr>
          <a:xfrm>
            <a:off x="2591550" y="3804275"/>
            <a:ext cx="1897500" cy="63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 txBox="1">
            <a:spLocks noGrp="1"/>
          </p:cNvSpPr>
          <p:nvPr>
            <p:ph type="subTitle" idx="1"/>
          </p:nvPr>
        </p:nvSpPr>
        <p:spPr>
          <a:xfrm>
            <a:off x="1669850" y="1649606"/>
            <a:ext cx="3579300" cy="51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subTitle" idx="2"/>
          </p:nvPr>
        </p:nvSpPr>
        <p:spPr>
          <a:xfrm>
            <a:off x="1669825" y="2721932"/>
            <a:ext cx="3579300" cy="51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subTitle" idx="3"/>
          </p:nvPr>
        </p:nvSpPr>
        <p:spPr>
          <a:xfrm>
            <a:off x="1669850" y="3794257"/>
            <a:ext cx="3579300" cy="51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5976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title" idx="4"/>
          </p:nvPr>
        </p:nvSpPr>
        <p:spPr>
          <a:xfrm>
            <a:off x="1669838" y="3542127"/>
            <a:ext cx="3579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title" idx="5"/>
          </p:nvPr>
        </p:nvSpPr>
        <p:spPr>
          <a:xfrm>
            <a:off x="1669836" y="2469801"/>
            <a:ext cx="3579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title" idx="6"/>
          </p:nvPr>
        </p:nvSpPr>
        <p:spPr>
          <a:xfrm>
            <a:off x="1669840" y="1397475"/>
            <a:ext cx="3579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>
            <a:spLocks noGrp="1"/>
          </p:cNvSpPr>
          <p:nvPr>
            <p:ph type="title"/>
          </p:nvPr>
        </p:nvSpPr>
        <p:spPr>
          <a:xfrm>
            <a:off x="720007" y="1695975"/>
            <a:ext cx="2878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5"/>
          <p:cNvSpPr txBox="1">
            <a:spLocks noGrp="1"/>
          </p:cNvSpPr>
          <p:nvPr>
            <p:ph type="title" idx="2"/>
          </p:nvPr>
        </p:nvSpPr>
        <p:spPr>
          <a:xfrm>
            <a:off x="4571588" y="1695975"/>
            <a:ext cx="2878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subTitle" idx="1"/>
          </p:nvPr>
        </p:nvSpPr>
        <p:spPr>
          <a:xfrm>
            <a:off x="720000" y="2089575"/>
            <a:ext cx="2878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subTitle" idx="3"/>
          </p:nvPr>
        </p:nvSpPr>
        <p:spPr>
          <a:xfrm>
            <a:off x="4571581" y="2089575"/>
            <a:ext cx="2878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title" idx="4"/>
          </p:nvPr>
        </p:nvSpPr>
        <p:spPr>
          <a:xfrm>
            <a:off x="720007" y="3220475"/>
            <a:ext cx="2878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title" idx="5"/>
          </p:nvPr>
        </p:nvSpPr>
        <p:spPr>
          <a:xfrm>
            <a:off x="4571588" y="3220475"/>
            <a:ext cx="2878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subTitle" idx="6"/>
          </p:nvPr>
        </p:nvSpPr>
        <p:spPr>
          <a:xfrm>
            <a:off x="720000" y="3614075"/>
            <a:ext cx="2878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subTitle" idx="7"/>
          </p:nvPr>
        </p:nvSpPr>
        <p:spPr>
          <a:xfrm>
            <a:off x="4571581" y="3614075"/>
            <a:ext cx="2878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34" name="Google Shape;134;p25"/>
          <p:cNvPicPr preferRelativeResize="0"/>
          <p:nvPr/>
        </p:nvPicPr>
        <p:blipFill rotWithShape="1">
          <a:blip r:embed="rId2">
            <a:alphaModFix/>
          </a:blip>
          <a:srcRect l="68198" r="3"/>
          <a:stretch/>
        </p:blipFill>
        <p:spPr>
          <a:xfrm flipH="1">
            <a:off x="8503500" y="0"/>
            <a:ext cx="640499" cy="51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>
            <a:spLocks noGrp="1"/>
          </p:cNvSpPr>
          <p:nvPr>
            <p:ph type="title"/>
          </p:nvPr>
        </p:nvSpPr>
        <p:spPr>
          <a:xfrm>
            <a:off x="1314007" y="1695975"/>
            <a:ext cx="273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title" idx="2"/>
          </p:nvPr>
        </p:nvSpPr>
        <p:spPr>
          <a:xfrm>
            <a:off x="4861507" y="1695975"/>
            <a:ext cx="273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subTitle" idx="1"/>
          </p:nvPr>
        </p:nvSpPr>
        <p:spPr>
          <a:xfrm>
            <a:off x="1314000" y="2089575"/>
            <a:ext cx="2730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subTitle" idx="3"/>
          </p:nvPr>
        </p:nvSpPr>
        <p:spPr>
          <a:xfrm>
            <a:off x="4861500" y="2089575"/>
            <a:ext cx="2730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 idx="4"/>
          </p:nvPr>
        </p:nvSpPr>
        <p:spPr>
          <a:xfrm>
            <a:off x="1314007" y="3220475"/>
            <a:ext cx="273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title" idx="5"/>
          </p:nvPr>
        </p:nvSpPr>
        <p:spPr>
          <a:xfrm>
            <a:off x="4861507" y="3220475"/>
            <a:ext cx="273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subTitle" idx="6"/>
          </p:nvPr>
        </p:nvSpPr>
        <p:spPr>
          <a:xfrm>
            <a:off x="1314000" y="3614075"/>
            <a:ext cx="2730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subTitle" idx="7"/>
          </p:nvPr>
        </p:nvSpPr>
        <p:spPr>
          <a:xfrm>
            <a:off x="4861500" y="3614075"/>
            <a:ext cx="2730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6"/>
          <p:cNvSpPr/>
          <p:nvPr/>
        </p:nvSpPr>
        <p:spPr>
          <a:xfrm>
            <a:off x="8503500" y="-24000"/>
            <a:ext cx="6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 rotWithShape="1">
          <a:blip r:embed="rId2">
            <a:alphaModFix/>
          </a:blip>
          <a:srcRect l="68198" r="3"/>
          <a:stretch/>
        </p:blipFill>
        <p:spPr>
          <a:xfrm flipH="1">
            <a:off x="7869138" y="0"/>
            <a:ext cx="640499" cy="51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/>
          <p:nvPr/>
        </p:nvSpPr>
        <p:spPr>
          <a:xfrm rot="5400000">
            <a:off x="4305500" y="308418"/>
            <a:ext cx="536400" cy="91476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33"/>
          <p:cNvGrpSpPr/>
          <p:nvPr/>
        </p:nvGrpSpPr>
        <p:grpSpPr>
          <a:xfrm>
            <a:off x="-571475" y="4622841"/>
            <a:ext cx="10286950" cy="527576"/>
            <a:chOff x="-100" y="4622841"/>
            <a:chExt cx="10286950" cy="527576"/>
          </a:xfrm>
        </p:grpSpPr>
        <p:pic>
          <p:nvPicPr>
            <p:cNvPr id="186" name="Google Shape;186;p33"/>
            <p:cNvPicPr preferRelativeResize="0"/>
            <p:nvPr/>
          </p:nvPicPr>
          <p:blipFill rotWithShape="1">
            <a:blip r:embed="rId2">
              <a:alphaModFix/>
            </a:blip>
            <a:srcRect l="73809" r="-2"/>
            <a:stretch/>
          </p:blipFill>
          <p:spPr>
            <a:xfrm rot="5400000">
              <a:off x="2307850" y="2314891"/>
              <a:ext cx="527576" cy="5143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33"/>
            <p:cNvPicPr preferRelativeResize="0"/>
            <p:nvPr/>
          </p:nvPicPr>
          <p:blipFill rotWithShape="1">
            <a:blip r:embed="rId2">
              <a:alphaModFix/>
            </a:blip>
            <a:srcRect l="73809" t="-510" r="-2" b="510"/>
            <a:stretch/>
          </p:blipFill>
          <p:spPr>
            <a:xfrm rot="5400000">
              <a:off x="7451325" y="2314891"/>
              <a:ext cx="527576" cy="5143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-13800" y="-31800"/>
            <a:ext cx="9171600" cy="52071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2040500" y="1761713"/>
            <a:ext cx="3665700" cy="167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2027725"/>
            <a:ext cx="1223100" cy="1223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720000" y="3765525"/>
            <a:ext cx="48546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/>
          <p:nvPr/>
        </p:nvSpPr>
        <p:spPr>
          <a:xfrm>
            <a:off x="8503500" y="-24000"/>
            <a:ext cx="6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257175" y="2889800"/>
            <a:ext cx="4166700" cy="17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2"/>
          </p:nvPr>
        </p:nvSpPr>
        <p:spPr>
          <a:xfrm>
            <a:off x="1872275" y="1330862"/>
            <a:ext cx="3879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3"/>
          </p:nvPr>
        </p:nvSpPr>
        <p:spPr>
          <a:xfrm>
            <a:off x="1872275" y="2229699"/>
            <a:ext cx="3879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1"/>
          </p:nvPr>
        </p:nvSpPr>
        <p:spPr>
          <a:xfrm>
            <a:off x="6054563" y="1241312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4"/>
          </p:nvPr>
        </p:nvSpPr>
        <p:spPr>
          <a:xfrm>
            <a:off x="6054563" y="2140149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5"/>
          </p:nvPr>
        </p:nvSpPr>
        <p:spPr>
          <a:xfrm>
            <a:off x="1872275" y="3128536"/>
            <a:ext cx="3879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6"/>
          </p:nvPr>
        </p:nvSpPr>
        <p:spPr>
          <a:xfrm>
            <a:off x="1872275" y="4027373"/>
            <a:ext cx="3879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7"/>
          </p:nvPr>
        </p:nvSpPr>
        <p:spPr>
          <a:xfrm>
            <a:off x="6054588" y="3038986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8"/>
          </p:nvPr>
        </p:nvSpPr>
        <p:spPr>
          <a:xfrm>
            <a:off x="6054567" y="3937823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9" hasCustomPrompt="1"/>
          </p:nvPr>
        </p:nvSpPr>
        <p:spPr>
          <a:xfrm>
            <a:off x="943975" y="1148312"/>
            <a:ext cx="775800" cy="7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13" hasCustomPrompt="1"/>
          </p:nvPr>
        </p:nvSpPr>
        <p:spPr>
          <a:xfrm>
            <a:off x="943975" y="2945986"/>
            <a:ext cx="775800" cy="7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14" hasCustomPrompt="1"/>
          </p:nvPr>
        </p:nvSpPr>
        <p:spPr>
          <a:xfrm>
            <a:off x="943975" y="2047149"/>
            <a:ext cx="775800" cy="7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15" hasCustomPrompt="1"/>
          </p:nvPr>
        </p:nvSpPr>
        <p:spPr>
          <a:xfrm>
            <a:off x="943975" y="3844823"/>
            <a:ext cx="775800" cy="7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pic>
        <p:nvPicPr>
          <p:cNvPr id="59" name="Google Shape;59;p13"/>
          <p:cNvPicPr preferRelativeResize="0"/>
          <p:nvPr/>
        </p:nvPicPr>
        <p:blipFill rotWithShape="1">
          <a:blip r:embed="rId2">
            <a:alphaModFix/>
          </a:blip>
          <a:srcRect l="68198" r="3"/>
          <a:stretch/>
        </p:blipFill>
        <p:spPr>
          <a:xfrm flipH="1">
            <a:off x="8503500" y="0"/>
            <a:ext cx="640499" cy="51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720000" y="3858588"/>
            <a:ext cx="4550400" cy="40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720000" y="854013"/>
            <a:ext cx="4550400" cy="295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 flipH="1">
            <a:off x="0" y="-24000"/>
            <a:ext cx="91440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 flipH="1">
            <a:off x="3437800" y="1761713"/>
            <a:ext cx="3665700" cy="167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200900" y="2027725"/>
            <a:ext cx="1223100" cy="1223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1"/>
          </p:nvPr>
        </p:nvSpPr>
        <p:spPr>
          <a:xfrm flipH="1">
            <a:off x="3437700" y="3765525"/>
            <a:ext cx="49863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/>
          <p:nvPr/>
        </p:nvSpPr>
        <p:spPr>
          <a:xfrm>
            <a:off x="27" y="-24000"/>
            <a:ext cx="91440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2040500" y="540000"/>
            <a:ext cx="4902000" cy="167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806000"/>
            <a:ext cx="1223100" cy="1223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72" name="Google Shape;72;p16"/>
          <p:cNvSpPr txBox="1">
            <a:spLocks noGrp="1"/>
          </p:cNvSpPr>
          <p:nvPr>
            <p:ph type="subTitle" idx="1"/>
          </p:nvPr>
        </p:nvSpPr>
        <p:spPr>
          <a:xfrm>
            <a:off x="720000" y="3609600"/>
            <a:ext cx="2014800" cy="99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6" r:id="rId12"/>
    <p:sldLayoutId id="2147483669" r:id="rId13"/>
    <p:sldLayoutId id="2147483670" r:id="rId14"/>
    <p:sldLayoutId id="2147483671" r:id="rId15"/>
    <p:sldLayoutId id="2147483672" r:id="rId16"/>
    <p:sldLayoutId id="2147483678" r:id="rId17"/>
    <p:sldLayoutId id="2147483679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7"/>
          <p:cNvSpPr txBox="1">
            <a:spLocks noGrp="1"/>
          </p:cNvSpPr>
          <p:nvPr>
            <p:ph type="ctrTitle"/>
          </p:nvPr>
        </p:nvSpPr>
        <p:spPr>
          <a:xfrm>
            <a:off x="2848150" y="689462"/>
            <a:ext cx="4892400" cy="271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Analysis</a:t>
            </a:r>
            <a:br>
              <a:rPr lang="en" dirty="0"/>
            </a:br>
            <a:r>
              <a:rPr lang="en" dirty="0"/>
              <a:t>Project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99" name="Google Shape;199;p37"/>
          <p:cNvSpPr txBox="1">
            <a:spLocks noGrp="1"/>
          </p:cNvSpPr>
          <p:nvPr>
            <p:ph type="subTitle" idx="1"/>
          </p:nvPr>
        </p:nvSpPr>
        <p:spPr>
          <a:xfrm>
            <a:off x="6089425" y="3837125"/>
            <a:ext cx="2334600" cy="7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</a:t>
            </a:r>
            <a:r>
              <a:rPr lang="en" dirty="0"/>
              <a:t>et’s go</a:t>
            </a:r>
            <a:endParaRPr dirty="0"/>
          </a:p>
        </p:txBody>
      </p:sp>
      <p:cxnSp>
        <p:nvCxnSpPr>
          <p:cNvPr id="200" name="Google Shape;200;p37"/>
          <p:cNvCxnSpPr/>
          <p:nvPr/>
        </p:nvCxnSpPr>
        <p:spPr>
          <a:xfrm>
            <a:off x="2468800" y="3562475"/>
            <a:ext cx="596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1" name="Google Shape;201;p37"/>
          <p:cNvGrpSpPr/>
          <p:nvPr/>
        </p:nvGrpSpPr>
        <p:grpSpPr>
          <a:xfrm>
            <a:off x="8222574" y="355031"/>
            <a:ext cx="402866" cy="369933"/>
            <a:chOff x="6985538" y="307000"/>
            <a:chExt cx="1545325" cy="1419000"/>
          </a:xfrm>
        </p:grpSpPr>
        <p:sp>
          <p:nvSpPr>
            <p:cNvPr id="202" name="Google Shape;202;p37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7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7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7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7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7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8" name="Google Shape;2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664" y="0"/>
            <a:ext cx="2014201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7"/>
          <p:cNvSpPr/>
          <p:nvPr/>
        </p:nvSpPr>
        <p:spPr>
          <a:xfrm>
            <a:off x="0" y="-24000"/>
            <a:ext cx="18108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1"/>
          <p:cNvSpPr txBox="1">
            <a:spLocks noGrp="1"/>
          </p:cNvSpPr>
          <p:nvPr>
            <p:ph type="title" idx="8"/>
          </p:nvPr>
        </p:nvSpPr>
        <p:spPr>
          <a:xfrm>
            <a:off x="192000" y="30128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Proposed Solution</a:t>
            </a:r>
            <a:endParaRPr lang="en-US" sz="4400" dirty="0"/>
          </a:p>
        </p:txBody>
      </p:sp>
      <p:sp>
        <p:nvSpPr>
          <p:cNvPr id="464" name="Google Shape;464;p51"/>
          <p:cNvSpPr txBox="1">
            <a:spLocks noGrp="1"/>
          </p:cNvSpPr>
          <p:nvPr>
            <p:ph type="title"/>
          </p:nvPr>
        </p:nvSpPr>
        <p:spPr>
          <a:xfrm>
            <a:off x="1314000" y="1727775"/>
            <a:ext cx="27300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rtl="0" fontAlgn="base">
              <a:spcBef>
                <a:spcPts val="1200"/>
              </a:spcBef>
              <a:spcAft>
                <a:spcPts val="1200"/>
              </a:spcAft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Technologies Used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66" name="Google Shape;466;p51"/>
          <p:cNvSpPr txBox="1">
            <a:spLocks noGrp="1"/>
          </p:cNvSpPr>
          <p:nvPr>
            <p:ph type="subTitle" idx="1"/>
          </p:nvPr>
        </p:nvSpPr>
        <p:spPr>
          <a:xfrm>
            <a:off x="4318350" y="892675"/>
            <a:ext cx="3273150" cy="5727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/>
          <a:p>
            <a:pPr marL="457200" rtl="0" fontAlgn="base">
              <a:spcBef>
                <a:spcPts val="120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Python (for data analysis)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457200" rtl="0" fontAlgn="base">
              <a:spcBef>
                <a:spcPts val="1200"/>
              </a:spcBef>
              <a:spcAft>
                <a:spcPts val="0"/>
              </a:spcAft>
            </a:pPr>
            <a:endParaRPr lang="en-US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Pandas and NumPy (for data manipulation)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Tableau (for data visualization)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</a:pPr>
            <a:endParaRPr lang="en-US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 fontAlgn="base">
              <a:spcBef>
                <a:spcPts val="0"/>
              </a:spcBef>
              <a:spcAft>
                <a:spcPts val="120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SQL (for querying specific data points)</a:t>
            </a:r>
          </a:p>
        </p:txBody>
      </p:sp>
      <p:sp>
        <p:nvSpPr>
          <p:cNvPr id="467" name="Google Shape;467;p51"/>
          <p:cNvSpPr txBox="1">
            <a:spLocks noGrp="1"/>
          </p:cNvSpPr>
          <p:nvPr>
            <p:ph type="title" idx="4"/>
          </p:nvPr>
        </p:nvSpPr>
        <p:spPr>
          <a:xfrm>
            <a:off x="1314007" y="3220475"/>
            <a:ext cx="27300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System Architecture</a:t>
            </a:r>
            <a:endParaRPr lang="en-US" dirty="0"/>
          </a:p>
        </p:txBody>
      </p:sp>
      <p:grpSp>
        <p:nvGrpSpPr>
          <p:cNvPr id="472" name="Google Shape;472;p51"/>
          <p:cNvGrpSpPr/>
          <p:nvPr/>
        </p:nvGrpSpPr>
        <p:grpSpPr>
          <a:xfrm>
            <a:off x="708550" y="1479662"/>
            <a:ext cx="497675" cy="496225"/>
            <a:chOff x="1048600" y="3339325"/>
            <a:chExt cx="497675" cy="496225"/>
          </a:xfrm>
        </p:grpSpPr>
        <p:sp>
          <p:nvSpPr>
            <p:cNvPr id="473" name="Google Shape;473;p51"/>
            <p:cNvSpPr/>
            <p:nvPr/>
          </p:nvSpPr>
          <p:spPr>
            <a:xfrm>
              <a:off x="1143025" y="3433750"/>
              <a:ext cx="87950" cy="87975"/>
            </a:xfrm>
            <a:custGeom>
              <a:avLst/>
              <a:gdLst/>
              <a:ahLst/>
              <a:cxnLst/>
              <a:rect l="l" t="t" r="r" b="b"/>
              <a:pathLst>
                <a:path w="3518" h="3519" extrusionOk="0">
                  <a:moveTo>
                    <a:pt x="1774" y="1163"/>
                  </a:moveTo>
                  <a:cubicBezTo>
                    <a:pt x="2093" y="1163"/>
                    <a:pt x="2356" y="1426"/>
                    <a:pt x="2356" y="1744"/>
                  </a:cubicBezTo>
                  <a:cubicBezTo>
                    <a:pt x="2356" y="2065"/>
                    <a:pt x="2093" y="2356"/>
                    <a:pt x="1774" y="2356"/>
                  </a:cubicBezTo>
                  <a:cubicBezTo>
                    <a:pt x="1426" y="2356"/>
                    <a:pt x="1163" y="2065"/>
                    <a:pt x="1163" y="1744"/>
                  </a:cubicBezTo>
                  <a:cubicBezTo>
                    <a:pt x="1163" y="1426"/>
                    <a:pt x="1426" y="1163"/>
                    <a:pt x="1774" y="1163"/>
                  </a:cubicBezTo>
                  <a:close/>
                  <a:moveTo>
                    <a:pt x="1774" y="1"/>
                  </a:moveTo>
                  <a:cubicBezTo>
                    <a:pt x="786" y="1"/>
                    <a:pt x="1" y="787"/>
                    <a:pt x="1" y="1744"/>
                  </a:cubicBezTo>
                  <a:cubicBezTo>
                    <a:pt x="1" y="2705"/>
                    <a:pt x="786" y="3518"/>
                    <a:pt x="1774" y="3518"/>
                  </a:cubicBezTo>
                  <a:cubicBezTo>
                    <a:pt x="2732" y="3518"/>
                    <a:pt x="3518" y="2705"/>
                    <a:pt x="3518" y="1744"/>
                  </a:cubicBezTo>
                  <a:cubicBezTo>
                    <a:pt x="3518" y="787"/>
                    <a:pt x="2732" y="1"/>
                    <a:pt x="17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51"/>
            <p:cNvSpPr/>
            <p:nvPr/>
          </p:nvSpPr>
          <p:spPr>
            <a:xfrm>
              <a:off x="1048600" y="3339325"/>
              <a:ext cx="276825" cy="276075"/>
            </a:xfrm>
            <a:custGeom>
              <a:avLst/>
              <a:gdLst/>
              <a:ahLst/>
              <a:cxnLst/>
              <a:rect l="l" t="t" r="r" b="b"/>
              <a:pathLst>
                <a:path w="11073" h="11043" extrusionOk="0">
                  <a:moveTo>
                    <a:pt x="5958" y="1163"/>
                  </a:moveTo>
                  <a:lnTo>
                    <a:pt x="6074" y="2297"/>
                  </a:lnTo>
                  <a:cubicBezTo>
                    <a:pt x="6102" y="2529"/>
                    <a:pt x="6249" y="2704"/>
                    <a:pt x="6451" y="2790"/>
                  </a:cubicBezTo>
                  <a:cubicBezTo>
                    <a:pt x="6598" y="2820"/>
                    <a:pt x="6714" y="2878"/>
                    <a:pt x="6830" y="2936"/>
                  </a:cubicBezTo>
                  <a:cubicBezTo>
                    <a:pt x="6918" y="2974"/>
                    <a:pt x="7012" y="2995"/>
                    <a:pt x="7104" y="2995"/>
                  </a:cubicBezTo>
                  <a:cubicBezTo>
                    <a:pt x="7224" y="2995"/>
                    <a:pt x="7341" y="2960"/>
                    <a:pt x="7439" y="2878"/>
                  </a:cubicBezTo>
                  <a:lnTo>
                    <a:pt x="8341" y="2151"/>
                  </a:lnTo>
                  <a:lnTo>
                    <a:pt x="8922" y="2732"/>
                  </a:lnTo>
                  <a:lnTo>
                    <a:pt x="8195" y="3604"/>
                  </a:lnTo>
                  <a:cubicBezTo>
                    <a:pt x="8050" y="3778"/>
                    <a:pt x="8020" y="4041"/>
                    <a:pt x="8137" y="4243"/>
                  </a:cubicBezTo>
                  <a:cubicBezTo>
                    <a:pt x="8195" y="4359"/>
                    <a:pt x="8253" y="4475"/>
                    <a:pt x="8283" y="4592"/>
                  </a:cubicBezTo>
                  <a:cubicBezTo>
                    <a:pt x="8369" y="4824"/>
                    <a:pt x="8543" y="4970"/>
                    <a:pt x="8776" y="4998"/>
                  </a:cubicBezTo>
                  <a:lnTo>
                    <a:pt x="9910" y="5115"/>
                  </a:lnTo>
                  <a:lnTo>
                    <a:pt x="9910" y="5928"/>
                  </a:lnTo>
                  <a:lnTo>
                    <a:pt x="8776" y="6044"/>
                  </a:lnTo>
                  <a:cubicBezTo>
                    <a:pt x="8543" y="6075"/>
                    <a:pt x="8369" y="6219"/>
                    <a:pt x="8283" y="6451"/>
                  </a:cubicBezTo>
                  <a:cubicBezTo>
                    <a:pt x="8253" y="6568"/>
                    <a:pt x="8195" y="6684"/>
                    <a:pt x="8137" y="6800"/>
                  </a:cubicBezTo>
                  <a:cubicBezTo>
                    <a:pt x="8050" y="7005"/>
                    <a:pt x="8078" y="7237"/>
                    <a:pt x="8195" y="7439"/>
                  </a:cubicBezTo>
                  <a:lnTo>
                    <a:pt x="8922" y="8311"/>
                  </a:lnTo>
                  <a:lnTo>
                    <a:pt x="8341" y="8892"/>
                  </a:lnTo>
                  <a:lnTo>
                    <a:pt x="7469" y="8167"/>
                  </a:lnTo>
                  <a:cubicBezTo>
                    <a:pt x="7364" y="8096"/>
                    <a:pt x="7225" y="8058"/>
                    <a:pt x="7088" y="8058"/>
                  </a:cubicBezTo>
                  <a:cubicBezTo>
                    <a:pt x="6999" y="8058"/>
                    <a:pt x="6910" y="8074"/>
                    <a:pt x="6830" y="8109"/>
                  </a:cubicBezTo>
                  <a:cubicBezTo>
                    <a:pt x="6714" y="8167"/>
                    <a:pt x="6598" y="8225"/>
                    <a:pt x="6451" y="8253"/>
                  </a:cubicBezTo>
                  <a:cubicBezTo>
                    <a:pt x="6249" y="8341"/>
                    <a:pt x="6102" y="8516"/>
                    <a:pt x="6074" y="8748"/>
                  </a:cubicBezTo>
                  <a:lnTo>
                    <a:pt x="5958" y="9880"/>
                  </a:lnTo>
                  <a:lnTo>
                    <a:pt x="5145" y="9880"/>
                  </a:lnTo>
                  <a:lnTo>
                    <a:pt x="4998" y="8748"/>
                  </a:lnTo>
                  <a:cubicBezTo>
                    <a:pt x="4970" y="8516"/>
                    <a:pt x="4824" y="8341"/>
                    <a:pt x="4622" y="8253"/>
                  </a:cubicBezTo>
                  <a:cubicBezTo>
                    <a:pt x="4505" y="8225"/>
                    <a:pt x="4359" y="8167"/>
                    <a:pt x="4243" y="8109"/>
                  </a:cubicBezTo>
                  <a:cubicBezTo>
                    <a:pt x="4167" y="8076"/>
                    <a:pt x="4087" y="8059"/>
                    <a:pt x="4007" y="8059"/>
                  </a:cubicBezTo>
                  <a:cubicBezTo>
                    <a:pt x="3874" y="8059"/>
                    <a:pt x="3742" y="8105"/>
                    <a:pt x="3634" y="8195"/>
                  </a:cubicBezTo>
                  <a:lnTo>
                    <a:pt x="2732" y="8892"/>
                  </a:lnTo>
                  <a:lnTo>
                    <a:pt x="2150" y="8341"/>
                  </a:lnTo>
                  <a:lnTo>
                    <a:pt x="2878" y="7439"/>
                  </a:lnTo>
                  <a:cubicBezTo>
                    <a:pt x="3022" y="7265"/>
                    <a:pt x="3052" y="7032"/>
                    <a:pt x="2936" y="6830"/>
                  </a:cubicBezTo>
                  <a:cubicBezTo>
                    <a:pt x="2878" y="6684"/>
                    <a:pt x="2820" y="6568"/>
                    <a:pt x="2790" y="6451"/>
                  </a:cubicBezTo>
                  <a:cubicBezTo>
                    <a:pt x="2704" y="6219"/>
                    <a:pt x="2529" y="6075"/>
                    <a:pt x="2297" y="6044"/>
                  </a:cubicBezTo>
                  <a:lnTo>
                    <a:pt x="1162" y="5928"/>
                  </a:lnTo>
                  <a:lnTo>
                    <a:pt x="1162" y="5115"/>
                  </a:lnTo>
                  <a:lnTo>
                    <a:pt x="2297" y="4998"/>
                  </a:lnTo>
                  <a:cubicBezTo>
                    <a:pt x="2529" y="4970"/>
                    <a:pt x="2704" y="4824"/>
                    <a:pt x="2790" y="4592"/>
                  </a:cubicBezTo>
                  <a:cubicBezTo>
                    <a:pt x="2820" y="4475"/>
                    <a:pt x="2878" y="4359"/>
                    <a:pt x="2936" y="4243"/>
                  </a:cubicBezTo>
                  <a:cubicBezTo>
                    <a:pt x="3022" y="4041"/>
                    <a:pt x="3022" y="3808"/>
                    <a:pt x="2878" y="3634"/>
                  </a:cubicBezTo>
                  <a:lnTo>
                    <a:pt x="2150" y="2732"/>
                  </a:lnTo>
                  <a:lnTo>
                    <a:pt x="2732" y="2181"/>
                  </a:lnTo>
                  <a:lnTo>
                    <a:pt x="3603" y="2878"/>
                  </a:lnTo>
                  <a:cubicBezTo>
                    <a:pt x="3723" y="2962"/>
                    <a:pt x="3852" y="3008"/>
                    <a:pt x="3979" y="3008"/>
                  </a:cubicBezTo>
                  <a:cubicBezTo>
                    <a:pt x="4069" y="3008"/>
                    <a:pt x="4158" y="2985"/>
                    <a:pt x="4243" y="2936"/>
                  </a:cubicBezTo>
                  <a:cubicBezTo>
                    <a:pt x="4359" y="2878"/>
                    <a:pt x="4475" y="2820"/>
                    <a:pt x="4622" y="2790"/>
                  </a:cubicBezTo>
                  <a:cubicBezTo>
                    <a:pt x="4824" y="2704"/>
                    <a:pt x="4970" y="2529"/>
                    <a:pt x="4998" y="2297"/>
                  </a:cubicBezTo>
                  <a:lnTo>
                    <a:pt x="5145" y="1163"/>
                  </a:lnTo>
                  <a:close/>
                  <a:moveTo>
                    <a:pt x="4622" y="0"/>
                  </a:moveTo>
                  <a:cubicBezTo>
                    <a:pt x="4301" y="0"/>
                    <a:pt x="4068" y="233"/>
                    <a:pt x="4040" y="523"/>
                  </a:cubicBezTo>
                  <a:lnTo>
                    <a:pt x="3924" y="1627"/>
                  </a:lnTo>
                  <a:lnTo>
                    <a:pt x="3052" y="930"/>
                  </a:lnTo>
                  <a:cubicBezTo>
                    <a:pt x="2944" y="849"/>
                    <a:pt x="2812" y="806"/>
                    <a:pt x="2680" y="806"/>
                  </a:cubicBezTo>
                  <a:cubicBezTo>
                    <a:pt x="2527" y="806"/>
                    <a:pt x="2376" y="864"/>
                    <a:pt x="2267" y="988"/>
                  </a:cubicBezTo>
                  <a:lnTo>
                    <a:pt x="960" y="2297"/>
                  </a:lnTo>
                  <a:cubicBezTo>
                    <a:pt x="756" y="2499"/>
                    <a:pt x="728" y="2820"/>
                    <a:pt x="930" y="3053"/>
                  </a:cubicBezTo>
                  <a:lnTo>
                    <a:pt x="1599" y="3894"/>
                  </a:lnTo>
                  <a:lnTo>
                    <a:pt x="523" y="4041"/>
                  </a:lnTo>
                  <a:cubicBezTo>
                    <a:pt x="232" y="4068"/>
                    <a:pt x="0" y="4301"/>
                    <a:pt x="0" y="4592"/>
                  </a:cubicBezTo>
                  <a:lnTo>
                    <a:pt x="0" y="6451"/>
                  </a:lnTo>
                  <a:cubicBezTo>
                    <a:pt x="0" y="6742"/>
                    <a:pt x="232" y="7005"/>
                    <a:pt x="523" y="7032"/>
                  </a:cubicBezTo>
                  <a:lnTo>
                    <a:pt x="1627" y="7149"/>
                  </a:lnTo>
                  <a:lnTo>
                    <a:pt x="930" y="8020"/>
                  </a:lnTo>
                  <a:cubicBezTo>
                    <a:pt x="756" y="8253"/>
                    <a:pt x="756" y="8574"/>
                    <a:pt x="960" y="8776"/>
                  </a:cubicBezTo>
                  <a:lnTo>
                    <a:pt x="2297" y="10085"/>
                  </a:lnTo>
                  <a:cubicBezTo>
                    <a:pt x="2410" y="10198"/>
                    <a:pt x="2560" y="10257"/>
                    <a:pt x="2710" y="10257"/>
                  </a:cubicBezTo>
                  <a:cubicBezTo>
                    <a:pt x="2830" y="10257"/>
                    <a:pt x="2950" y="10220"/>
                    <a:pt x="3052" y="10143"/>
                  </a:cubicBezTo>
                  <a:lnTo>
                    <a:pt x="3924" y="9446"/>
                  </a:lnTo>
                  <a:lnTo>
                    <a:pt x="4040" y="10520"/>
                  </a:lnTo>
                  <a:cubicBezTo>
                    <a:pt x="4068" y="10810"/>
                    <a:pt x="4301" y="11043"/>
                    <a:pt x="4622" y="11043"/>
                  </a:cubicBezTo>
                  <a:lnTo>
                    <a:pt x="6451" y="11043"/>
                  </a:lnTo>
                  <a:cubicBezTo>
                    <a:pt x="6772" y="11043"/>
                    <a:pt x="7004" y="10810"/>
                    <a:pt x="7032" y="10520"/>
                  </a:cubicBezTo>
                  <a:lnTo>
                    <a:pt x="7179" y="9415"/>
                  </a:lnTo>
                  <a:lnTo>
                    <a:pt x="8020" y="10113"/>
                  </a:lnTo>
                  <a:cubicBezTo>
                    <a:pt x="8132" y="10197"/>
                    <a:pt x="8271" y="10240"/>
                    <a:pt x="8408" y="10240"/>
                  </a:cubicBezTo>
                  <a:cubicBezTo>
                    <a:pt x="8555" y="10240"/>
                    <a:pt x="8700" y="10190"/>
                    <a:pt x="8806" y="10085"/>
                  </a:cubicBezTo>
                  <a:lnTo>
                    <a:pt x="10113" y="8776"/>
                  </a:lnTo>
                  <a:cubicBezTo>
                    <a:pt x="10317" y="8544"/>
                    <a:pt x="10345" y="8225"/>
                    <a:pt x="10171" y="7993"/>
                  </a:cubicBezTo>
                  <a:lnTo>
                    <a:pt x="9473" y="7149"/>
                  </a:lnTo>
                  <a:lnTo>
                    <a:pt x="10550" y="7032"/>
                  </a:lnTo>
                  <a:cubicBezTo>
                    <a:pt x="10840" y="7005"/>
                    <a:pt x="11073" y="6742"/>
                    <a:pt x="11073" y="6451"/>
                  </a:cubicBezTo>
                  <a:lnTo>
                    <a:pt x="11073" y="4592"/>
                  </a:lnTo>
                  <a:cubicBezTo>
                    <a:pt x="11073" y="4301"/>
                    <a:pt x="10840" y="4068"/>
                    <a:pt x="10550" y="4041"/>
                  </a:cubicBezTo>
                  <a:lnTo>
                    <a:pt x="9445" y="3894"/>
                  </a:lnTo>
                  <a:lnTo>
                    <a:pt x="10143" y="3053"/>
                  </a:lnTo>
                  <a:cubicBezTo>
                    <a:pt x="10345" y="2820"/>
                    <a:pt x="10317" y="2471"/>
                    <a:pt x="10113" y="2267"/>
                  </a:cubicBezTo>
                  <a:lnTo>
                    <a:pt x="8776" y="960"/>
                  </a:lnTo>
                  <a:cubicBezTo>
                    <a:pt x="8667" y="851"/>
                    <a:pt x="8525" y="792"/>
                    <a:pt x="8381" y="792"/>
                  </a:cubicBezTo>
                  <a:cubicBezTo>
                    <a:pt x="8255" y="792"/>
                    <a:pt x="8128" y="836"/>
                    <a:pt x="8020" y="930"/>
                  </a:cubicBezTo>
                  <a:lnTo>
                    <a:pt x="7179" y="1600"/>
                  </a:lnTo>
                  <a:lnTo>
                    <a:pt x="7032" y="523"/>
                  </a:lnTo>
                  <a:cubicBezTo>
                    <a:pt x="7004" y="233"/>
                    <a:pt x="6772" y="0"/>
                    <a:pt x="64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51"/>
            <p:cNvSpPr/>
            <p:nvPr/>
          </p:nvSpPr>
          <p:spPr>
            <a:xfrm>
              <a:off x="1358075" y="3655550"/>
              <a:ext cx="94450" cy="87025"/>
            </a:xfrm>
            <a:custGeom>
              <a:avLst/>
              <a:gdLst/>
              <a:ahLst/>
              <a:cxnLst/>
              <a:rect l="l" t="t" r="r" b="b"/>
              <a:pathLst>
                <a:path w="3778" h="3481" extrusionOk="0">
                  <a:moveTo>
                    <a:pt x="1976" y="1155"/>
                  </a:moveTo>
                  <a:cubicBezTo>
                    <a:pt x="2209" y="1155"/>
                    <a:pt x="2441" y="1300"/>
                    <a:pt x="2529" y="1532"/>
                  </a:cubicBezTo>
                  <a:cubicBezTo>
                    <a:pt x="2588" y="1678"/>
                    <a:pt x="2588" y="1823"/>
                    <a:pt x="2529" y="1969"/>
                  </a:cubicBezTo>
                  <a:cubicBezTo>
                    <a:pt x="2471" y="2113"/>
                    <a:pt x="2355" y="2229"/>
                    <a:pt x="2209" y="2288"/>
                  </a:cubicBezTo>
                  <a:cubicBezTo>
                    <a:pt x="2140" y="2315"/>
                    <a:pt x="2069" y="2328"/>
                    <a:pt x="1998" y="2328"/>
                  </a:cubicBezTo>
                  <a:cubicBezTo>
                    <a:pt x="1767" y="2328"/>
                    <a:pt x="1542" y="2191"/>
                    <a:pt x="1453" y="1969"/>
                  </a:cubicBezTo>
                  <a:cubicBezTo>
                    <a:pt x="1309" y="1678"/>
                    <a:pt x="1453" y="1330"/>
                    <a:pt x="1774" y="1213"/>
                  </a:cubicBezTo>
                  <a:cubicBezTo>
                    <a:pt x="1832" y="1183"/>
                    <a:pt x="1918" y="1155"/>
                    <a:pt x="1976" y="1155"/>
                  </a:cubicBezTo>
                  <a:close/>
                  <a:moveTo>
                    <a:pt x="1983" y="1"/>
                  </a:moveTo>
                  <a:cubicBezTo>
                    <a:pt x="1759" y="1"/>
                    <a:pt x="1530" y="44"/>
                    <a:pt x="1309" y="137"/>
                  </a:cubicBezTo>
                  <a:cubicBezTo>
                    <a:pt x="407" y="516"/>
                    <a:pt x="0" y="1532"/>
                    <a:pt x="379" y="2434"/>
                  </a:cubicBezTo>
                  <a:cubicBezTo>
                    <a:pt x="639" y="3101"/>
                    <a:pt x="1309" y="3480"/>
                    <a:pt x="1976" y="3480"/>
                  </a:cubicBezTo>
                  <a:cubicBezTo>
                    <a:pt x="2209" y="3480"/>
                    <a:pt x="2441" y="3450"/>
                    <a:pt x="2674" y="3364"/>
                  </a:cubicBezTo>
                  <a:cubicBezTo>
                    <a:pt x="3080" y="3189"/>
                    <a:pt x="3429" y="2841"/>
                    <a:pt x="3603" y="2404"/>
                  </a:cubicBezTo>
                  <a:cubicBezTo>
                    <a:pt x="3778" y="1969"/>
                    <a:pt x="3778" y="1504"/>
                    <a:pt x="3603" y="1067"/>
                  </a:cubicBezTo>
                  <a:cubicBezTo>
                    <a:pt x="3319" y="410"/>
                    <a:pt x="2671" y="1"/>
                    <a:pt x="1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51"/>
            <p:cNvSpPr/>
            <p:nvPr/>
          </p:nvSpPr>
          <p:spPr>
            <a:xfrm>
              <a:off x="1269425" y="3563000"/>
              <a:ext cx="276850" cy="272550"/>
            </a:xfrm>
            <a:custGeom>
              <a:avLst/>
              <a:gdLst/>
              <a:ahLst/>
              <a:cxnLst/>
              <a:rect l="l" t="t" r="r" b="b"/>
              <a:pathLst>
                <a:path w="11074" h="10902" extrusionOk="0">
                  <a:moveTo>
                    <a:pt x="6801" y="1312"/>
                  </a:moveTo>
                  <a:lnTo>
                    <a:pt x="7528" y="1603"/>
                  </a:lnTo>
                  <a:lnTo>
                    <a:pt x="7238" y="2677"/>
                  </a:lnTo>
                  <a:cubicBezTo>
                    <a:pt x="7149" y="2909"/>
                    <a:pt x="7238" y="3142"/>
                    <a:pt x="7412" y="3288"/>
                  </a:cubicBezTo>
                  <a:cubicBezTo>
                    <a:pt x="7498" y="3374"/>
                    <a:pt x="7614" y="3463"/>
                    <a:pt x="7703" y="3579"/>
                  </a:cubicBezTo>
                  <a:cubicBezTo>
                    <a:pt x="7811" y="3710"/>
                    <a:pt x="7969" y="3775"/>
                    <a:pt x="8127" y="3775"/>
                  </a:cubicBezTo>
                  <a:cubicBezTo>
                    <a:pt x="8180" y="3775"/>
                    <a:pt x="8233" y="3768"/>
                    <a:pt x="8284" y="3753"/>
                  </a:cubicBezTo>
                  <a:lnTo>
                    <a:pt x="9358" y="3432"/>
                  </a:lnTo>
                  <a:lnTo>
                    <a:pt x="9679" y="4160"/>
                  </a:lnTo>
                  <a:lnTo>
                    <a:pt x="8691" y="4711"/>
                  </a:lnTo>
                  <a:cubicBezTo>
                    <a:pt x="8486" y="4799"/>
                    <a:pt x="8370" y="5032"/>
                    <a:pt x="8400" y="5234"/>
                  </a:cubicBezTo>
                  <a:lnTo>
                    <a:pt x="8400" y="5641"/>
                  </a:lnTo>
                  <a:cubicBezTo>
                    <a:pt x="8370" y="5845"/>
                    <a:pt x="8486" y="6078"/>
                    <a:pt x="8691" y="6164"/>
                  </a:cubicBezTo>
                  <a:lnTo>
                    <a:pt x="9679" y="6717"/>
                  </a:lnTo>
                  <a:lnTo>
                    <a:pt x="9388" y="7442"/>
                  </a:lnTo>
                  <a:lnTo>
                    <a:pt x="8312" y="7124"/>
                  </a:lnTo>
                  <a:cubicBezTo>
                    <a:pt x="8263" y="7112"/>
                    <a:pt x="8214" y="7106"/>
                    <a:pt x="8166" y="7106"/>
                  </a:cubicBezTo>
                  <a:cubicBezTo>
                    <a:pt x="7986" y="7106"/>
                    <a:pt x="7817" y="7189"/>
                    <a:pt x="7703" y="7326"/>
                  </a:cubicBezTo>
                  <a:cubicBezTo>
                    <a:pt x="7614" y="7415"/>
                    <a:pt x="7528" y="7501"/>
                    <a:pt x="7412" y="7589"/>
                  </a:cubicBezTo>
                  <a:cubicBezTo>
                    <a:pt x="7238" y="7733"/>
                    <a:pt x="7180" y="7966"/>
                    <a:pt x="7238" y="8198"/>
                  </a:cubicBezTo>
                  <a:lnTo>
                    <a:pt x="7556" y="9274"/>
                  </a:lnTo>
                  <a:lnTo>
                    <a:pt x="6831" y="9565"/>
                  </a:lnTo>
                  <a:lnTo>
                    <a:pt x="6278" y="8605"/>
                  </a:lnTo>
                  <a:cubicBezTo>
                    <a:pt x="6161" y="8403"/>
                    <a:pt x="5959" y="8286"/>
                    <a:pt x="5727" y="8286"/>
                  </a:cubicBezTo>
                  <a:cubicBezTo>
                    <a:pt x="5669" y="8300"/>
                    <a:pt x="5603" y="8307"/>
                    <a:pt x="5537" y="8307"/>
                  </a:cubicBezTo>
                  <a:cubicBezTo>
                    <a:pt x="5472" y="8307"/>
                    <a:pt x="5406" y="8300"/>
                    <a:pt x="5348" y="8286"/>
                  </a:cubicBezTo>
                  <a:cubicBezTo>
                    <a:pt x="5115" y="8286"/>
                    <a:pt x="4913" y="8403"/>
                    <a:pt x="4797" y="8605"/>
                  </a:cubicBezTo>
                  <a:lnTo>
                    <a:pt x="4274" y="9593"/>
                  </a:lnTo>
                  <a:lnTo>
                    <a:pt x="3518" y="9274"/>
                  </a:lnTo>
                  <a:lnTo>
                    <a:pt x="3837" y="8198"/>
                  </a:lnTo>
                  <a:cubicBezTo>
                    <a:pt x="3895" y="7996"/>
                    <a:pt x="3837" y="7763"/>
                    <a:pt x="3662" y="7617"/>
                  </a:cubicBezTo>
                  <a:cubicBezTo>
                    <a:pt x="3546" y="7531"/>
                    <a:pt x="3460" y="7442"/>
                    <a:pt x="3372" y="7326"/>
                  </a:cubicBezTo>
                  <a:cubicBezTo>
                    <a:pt x="3264" y="7195"/>
                    <a:pt x="3106" y="7130"/>
                    <a:pt x="2936" y="7130"/>
                  </a:cubicBezTo>
                  <a:cubicBezTo>
                    <a:pt x="2879" y="7130"/>
                    <a:pt x="2821" y="7137"/>
                    <a:pt x="2763" y="7152"/>
                  </a:cubicBezTo>
                  <a:lnTo>
                    <a:pt x="1686" y="7473"/>
                  </a:lnTo>
                  <a:lnTo>
                    <a:pt x="1396" y="6745"/>
                  </a:lnTo>
                  <a:lnTo>
                    <a:pt x="2384" y="6194"/>
                  </a:lnTo>
                  <a:cubicBezTo>
                    <a:pt x="2558" y="6078"/>
                    <a:pt x="2674" y="5873"/>
                    <a:pt x="2674" y="5641"/>
                  </a:cubicBezTo>
                  <a:lnTo>
                    <a:pt x="2674" y="5264"/>
                  </a:lnTo>
                  <a:cubicBezTo>
                    <a:pt x="2674" y="5032"/>
                    <a:pt x="2558" y="4827"/>
                    <a:pt x="2356" y="4711"/>
                  </a:cubicBezTo>
                  <a:lnTo>
                    <a:pt x="1368" y="4188"/>
                  </a:lnTo>
                  <a:lnTo>
                    <a:pt x="1686" y="3463"/>
                  </a:lnTo>
                  <a:lnTo>
                    <a:pt x="2763" y="3753"/>
                  </a:lnTo>
                  <a:cubicBezTo>
                    <a:pt x="2821" y="3768"/>
                    <a:pt x="2879" y="3775"/>
                    <a:pt x="2936" y="3775"/>
                  </a:cubicBezTo>
                  <a:cubicBezTo>
                    <a:pt x="3106" y="3775"/>
                    <a:pt x="3264" y="3710"/>
                    <a:pt x="3372" y="3579"/>
                  </a:cubicBezTo>
                  <a:cubicBezTo>
                    <a:pt x="3460" y="3490"/>
                    <a:pt x="3546" y="3374"/>
                    <a:pt x="3634" y="3316"/>
                  </a:cubicBezTo>
                  <a:cubicBezTo>
                    <a:pt x="3809" y="3142"/>
                    <a:pt x="3895" y="2909"/>
                    <a:pt x="3809" y="2707"/>
                  </a:cubicBezTo>
                  <a:lnTo>
                    <a:pt x="3488" y="1631"/>
                  </a:lnTo>
                  <a:lnTo>
                    <a:pt x="4244" y="1312"/>
                  </a:lnTo>
                  <a:lnTo>
                    <a:pt x="4767" y="2300"/>
                  </a:lnTo>
                  <a:cubicBezTo>
                    <a:pt x="4871" y="2482"/>
                    <a:pt x="5071" y="2595"/>
                    <a:pt x="5259" y="2595"/>
                  </a:cubicBezTo>
                  <a:cubicBezTo>
                    <a:pt x="5279" y="2595"/>
                    <a:pt x="5300" y="2594"/>
                    <a:pt x="5320" y="2591"/>
                  </a:cubicBezTo>
                  <a:lnTo>
                    <a:pt x="5727" y="2591"/>
                  </a:lnTo>
                  <a:cubicBezTo>
                    <a:pt x="5747" y="2594"/>
                    <a:pt x="5767" y="2595"/>
                    <a:pt x="5787" y="2595"/>
                  </a:cubicBezTo>
                  <a:cubicBezTo>
                    <a:pt x="5973" y="2595"/>
                    <a:pt x="6170" y="2482"/>
                    <a:pt x="6250" y="2300"/>
                  </a:cubicBezTo>
                  <a:lnTo>
                    <a:pt x="6801" y="1312"/>
                  </a:lnTo>
                  <a:close/>
                  <a:moveTo>
                    <a:pt x="6552" y="0"/>
                  </a:moveTo>
                  <a:cubicBezTo>
                    <a:pt x="6332" y="0"/>
                    <a:pt x="6125" y="99"/>
                    <a:pt x="6017" y="294"/>
                  </a:cubicBezTo>
                  <a:lnTo>
                    <a:pt x="5522" y="1224"/>
                  </a:lnTo>
                  <a:lnTo>
                    <a:pt x="4999" y="294"/>
                  </a:lnTo>
                  <a:cubicBezTo>
                    <a:pt x="4894" y="124"/>
                    <a:pt x="4693" y="16"/>
                    <a:pt x="4492" y="16"/>
                  </a:cubicBezTo>
                  <a:cubicBezTo>
                    <a:pt x="4418" y="16"/>
                    <a:pt x="4344" y="30"/>
                    <a:pt x="4274" y="61"/>
                  </a:cubicBezTo>
                  <a:lnTo>
                    <a:pt x="2558" y="759"/>
                  </a:lnTo>
                  <a:cubicBezTo>
                    <a:pt x="2298" y="875"/>
                    <a:pt x="2151" y="1166"/>
                    <a:pt x="2240" y="1456"/>
                  </a:cubicBezTo>
                  <a:lnTo>
                    <a:pt x="2530" y="2502"/>
                  </a:lnTo>
                  <a:lnTo>
                    <a:pt x="1484" y="2184"/>
                  </a:lnTo>
                  <a:cubicBezTo>
                    <a:pt x="1445" y="2175"/>
                    <a:pt x="1405" y="2171"/>
                    <a:pt x="1364" y="2171"/>
                  </a:cubicBezTo>
                  <a:cubicBezTo>
                    <a:pt x="1131" y="2171"/>
                    <a:pt x="886" y="2309"/>
                    <a:pt x="787" y="2533"/>
                  </a:cubicBezTo>
                  <a:lnTo>
                    <a:pt x="117" y="4218"/>
                  </a:lnTo>
                  <a:cubicBezTo>
                    <a:pt x="1" y="4509"/>
                    <a:pt x="117" y="4827"/>
                    <a:pt x="380" y="4943"/>
                  </a:cubicBezTo>
                  <a:lnTo>
                    <a:pt x="1310" y="5466"/>
                  </a:lnTo>
                  <a:lnTo>
                    <a:pt x="380" y="5990"/>
                  </a:lnTo>
                  <a:cubicBezTo>
                    <a:pt x="117" y="6136"/>
                    <a:pt x="1" y="6427"/>
                    <a:pt x="117" y="6717"/>
                  </a:cubicBezTo>
                  <a:lnTo>
                    <a:pt x="815" y="8403"/>
                  </a:lnTo>
                  <a:cubicBezTo>
                    <a:pt x="908" y="8611"/>
                    <a:pt x="1113" y="8747"/>
                    <a:pt x="1341" y="8747"/>
                  </a:cubicBezTo>
                  <a:cubicBezTo>
                    <a:pt x="1397" y="8747"/>
                    <a:pt x="1454" y="8739"/>
                    <a:pt x="1512" y="8721"/>
                  </a:cubicBezTo>
                  <a:lnTo>
                    <a:pt x="2558" y="8430"/>
                  </a:lnTo>
                  <a:lnTo>
                    <a:pt x="2268" y="9477"/>
                  </a:lnTo>
                  <a:cubicBezTo>
                    <a:pt x="2182" y="9739"/>
                    <a:pt x="2326" y="10058"/>
                    <a:pt x="2616" y="10174"/>
                  </a:cubicBezTo>
                  <a:cubicBezTo>
                    <a:pt x="4322" y="10878"/>
                    <a:pt x="4363" y="10902"/>
                    <a:pt x="4501" y="10902"/>
                  </a:cubicBezTo>
                  <a:cubicBezTo>
                    <a:pt x="4511" y="10902"/>
                    <a:pt x="4522" y="10902"/>
                    <a:pt x="4534" y="10902"/>
                  </a:cubicBezTo>
                  <a:cubicBezTo>
                    <a:pt x="4739" y="10902"/>
                    <a:pt x="4941" y="10785"/>
                    <a:pt x="5029" y="10611"/>
                  </a:cubicBezTo>
                  <a:lnTo>
                    <a:pt x="5552" y="9651"/>
                  </a:lnTo>
                  <a:lnTo>
                    <a:pt x="6075" y="10581"/>
                  </a:lnTo>
                  <a:cubicBezTo>
                    <a:pt x="6182" y="10774"/>
                    <a:pt x="6368" y="10889"/>
                    <a:pt x="6574" y="10889"/>
                  </a:cubicBezTo>
                  <a:cubicBezTo>
                    <a:pt x="6648" y="10889"/>
                    <a:pt x="6724" y="10874"/>
                    <a:pt x="6801" y="10844"/>
                  </a:cubicBezTo>
                  <a:lnTo>
                    <a:pt x="8486" y="10146"/>
                  </a:lnTo>
                  <a:cubicBezTo>
                    <a:pt x="8777" y="10030"/>
                    <a:pt x="8923" y="9739"/>
                    <a:pt x="8835" y="9449"/>
                  </a:cubicBezTo>
                  <a:lnTo>
                    <a:pt x="8516" y="8403"/>
                  </a:lnTo>
                  <a:lnTo>
                    <a:pt x="9562" y="8693"/>
                  </a:lnTo>
                  <a:cubicBezTo>
                    <a:pt x="9619" y="8710"/>
                    <a:pt x="9677" y="8718"/>
                    <a:pt x="9732" y="8718"/>
                  </a:cubicBezTo>
                  <a:cubicBezTo>
                    <a:pt x="9960" y="8718"/>
                    <a:pt x="10166" y="8583"/>
                    <a:pt x="10260" y="8372"/>
                  </a:cubicBezTo>
                  <a:lnTo>
                    <a:pt x="10957" y="6659"/>
                  </a:lnTo>
                  <a:cubicBezTo>
                    <a:pt x="11074" y="6396"/>
                    <a:pt x="10957" y="6078"/>
                    <a:pt x="10695" y="5931"/>
                  </a:cubicBezTo>
                  <a:lnTo>
                    <a:pt x="9765" y="5439"/>
                  </a:lnTo>
                  <a:lnTo>
                    <a:pt x="10695" y="4915"/>
                  </a:lnTo>
                  <a:cubicBezTo>
                    <a:pt x="10957" y="4769"/>
                    <a:pt x="11074" y="4451"/>
                    <a:pt x="10957" y="4188"/>
                  </a:cubicBezTo>
                  <a:lnTo>
                    <a:pt x="10260" y="2502"/>
                  </a:lnTo>
                  <a:cubicBezTo>
                    <a:pt x="10167" y="2294"/>
                    <a:pt x="9942" y="2158"/>
                    <a:pt x="9707" y="2158"/>
                  </a:cubicBezTo>
                  <a:cubicBezTo>
                    <a:pt x="9649" y="2158"/>
                    <a:pt x="9590" y="2166"/>
                    <a:pt x="9532" y="2184"/>
                  </a:cubicBezTo>
                  <a:lnTo>
                    <a:pt x="8486" y="2475"/>
                  </a:lnTo>
                  <a:lnTo>
                    <a:pt x="8486" y="2475"/>
                  </a:lnTo>
                  <a:lnTo>
                    <a:pt x="8807" y="1428"/>
                  </a:lnTo>
                  <a:cubicBezTo>
                    <a:pt x="8893" y="1138"/>
                    <a:pt x="8719" y="847"/>
                    <a:pt x="8458" y="731"/>
                  </a:cubicBezTo>
                  <a:lnTo>
                    <a:pt x="6773" y="34"/>
                  </a:lnTo>
                  <a:cubicBezTo>
                    <a:pt x="6700" y="11"/>
                    <a:pt x="6625" y="0"/>
                    <a:pt x="6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51"/>
            <p:cNvSpPr/>
            <p:nvPr/>
          </p:nvSpPr>
          <p:spPr>
            <a:xfrm>
              <a:off x="1353000" y="3383275"/>
              <a:ext cx="125675" cy="142350"/>
            </a:xfrm>
            <a:custGeom>
              <a:avLst/>
              <a:gdLst/>
              <a:ahLst/>
              <a:cxnLst/>
              <a:rect l="l" t="t" r="r" b="b"/>
              <a:pathLst>
                <a:path w="5027" h="5694" extrusionOk="0">
                  <a:moveTo>
                    <a:pt x="1524" y="1"/>
                  </a:moveTo>
                  <a:cubicBezTo>
                    <a:pt x="1346" y="1"/>
                    <a:pt x="1169" y="77"/>
                    <a:pt x="1047" y="218"/>
                  </a:cubicBezTo>
                  <a:lnTo>
                    <a:pt x="175" y="1411"/>
                  </a:lnTo>
                  <a:cubicBezTo>
                    <a:pt x="1" y="1643"/>
                    <a:pt x="29" y="1962"/>
                    <a:pt x="233" y="2166"/>
                  </a:cubicBezTo>
                  <a:lnTo>
                    <a:pt x="1191" y="3096"/>
                  </a:lnTo>
                  <a:cubicBezTo>
                    <a:pt x="1307" y="3212"/>
                    <a:pt x="1460" y="3271"/>
                    <a:pt x="1609" y="3271"/>
                  </a:cubicBezTo>
                  <a:cubicBezTo>
                    <a:pt x="1758" y="3271"/>
                    <a:pt x="1904" y="3212"/>
                    <a:pt x="2005" y="3096"/>
                  </a:cubicBezTo>
                  <a:cubicBezTo>
                    <a:pt x="2237" y="2892"/>
                    <a:pt x="2237" y="2515"/>
                    <a:pt x="2005" y="2283"/>
                  </a:cubicBezTo>
                  <a:lnTo>
                    <a:pt x="1919" y="2194"/>
                  </a:lnTo>
                  <a:lnTo>
                    <a:pt x="1919" y="2194"/>
                  </a:lnTo>
                  <a:cubicBezTo>
                    <a:pt x="2326" y="2252"/>
                    <a:pt x="2702" y="2457"/>
                    <a:pt x="3023" y="2747"/>
                  </a:cubicBezTo>
                  <a:cubicBezTo>
                    <a:pt x="3604" y="3329"/>
                    <a:pt x="3779" y="4170"/>
                    <a:pt x="3488" y="4898"/>
                  </a:cubicBezTo>
                  <a:cubicBezTo>
                    <a:pt x="3372" y="5216"/>
                    <a:pt x="3516" y="5537"/>
                    <a:pt x="3837" y="5653"/>
                  </a:cubicBezTo>
                  <a:cubicBezTo>
                    <a:pt x="3905" y="5681"/>
                    <a:pt x="3976" y="5693"/>
                    <a:pt x="4046" y="5693"/>
                  </a:cubicBezTo>
                  <a:cubicBezTo>
                    <a:pt x="4277" y="5693"/>
                    <a:pt x="4503" y="5555"/>
                    <a:pt x="4592" y="5333"/>
                  </a:cubicBezTo>
                  <a:cubicBezTo>
                    <a:pt x="5027" y="4142"/>
                    <a:pt x="4736" y="2806"/>
                    <a:pt x="3837" y="1934"/>
                  </a:cubicBezTo>
                  <a:cubicBezTo>
                    <a:pt x="3314" y="1411"/>
                    <a:pt x="2644" y="1090"/>
                    <a:pt x="1919" y="1004"/>
                  </a:cubicBezTo>
                  <a:lnTo>
                    <a:pt x="1977" y="916"/>
                  </a:lnTo>
                  <a:cubicBezTo>
                    <a:pt x="2179" y="655"/>
                    <a:pt x="2121" y="307"/>
                    <a:pt x="1861" y="102"/>
                  </a:cubicBezTo>
                  <a:cubicBezTo>
                    <a:pt x="1757" y="33"/>
                    <a:pt x="1640" y="1"/>
                    <a:pt x="1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51"/>
            <p:cNvSpPr/>
            <p:nvPr/>
          </p:nvSpPr>
          <p:spPr>
            <a:xfrm>
              <a:off x="1118325" y="3641375"/>
              <a:ext cx="125750" cy="142750"/>
            </a:xfrm>
            <a:custGeom>
              <a:avLst/>
              <a:gdLst/>
              <a:ahLst/>
              <a:cxnLst/>
              <a:rect l="l" t="t" r="r" b="b"/>
              <a:pathLst>
                <a:path w="5030" h="5710" extrusionOk="0">
                  <a:moveTo>
                    <a:pt x="1019" y="1"/>
                  </a:moveTo>
                  <a:cubicBezTo>
                    <a:pt x="775" y="1"/>
                    <a:pt x="557" y="157"/>
                    <a:pt x="466" y="386"/>
                  </a:cubicBezTo>
                  <a:cubicBezTo>
                    <a:pt x="1" y="1548"/>
                    <a:pt x="291" y="2885"/>
                    <a:pt x="1193" y="3784"/>
                  </a:cubicBezTo>
                  <a:cubicBezTo>
                    <a:pt x="1716" y="4307"/>
                    <a:pt x="2383" y="4628"/>
                    <a:pt x="3111" y="4686"/>
                  </a:cubicBezTo>
                  <a:lnTo>
                    <a:pt x="3053" y="4772"/>
                  </a:lnTo>
                  <a:cubicBezTo>
                    <a:pt x="2848" y="5035"/>
                    <a:pt x="2907" y="5412"/>
                    <a:pt x="3169" y="5586"/>
                  </a:cubicBezTo>
                  <a:cubicBezTo>
                    <a:pt x="3275" y="5669"/>
                    <a:pt x="3396" y="5709"/>
                    <a:pt x="3516" y="5709"/>
                  </a:cubicBezTo>
                  <a:cubicBezTo>
                    <a:pt x="3690" y="5709"/>
                    <a:pt x="3862" y="5625"/>
                    <a:pt x="3983" y="5470"/>
                  </a:cubicBezTo>
                  <a:lnTo>
                    <a:pt x="4855" y="4307"/>
                  </a:lnTo>
                  <a:cubicBezTo>
                    <a:pt x="5029" y="4075"/>
                    <a:pt x="4999" y="3756"/>
                    <a:pt x="4797" y="3552"/>
                  </a:cubicBezTo>
                  <a:lnTo>
                    <a:pt x="3836" y="2594"/>
                  </a:lnTo>
                  <a:cubicBezTo>
                    <a:pt x="3720" y="2478"/>
                    <a:pt x="3575" y="2420"/>
                    <a:pt x="3430" y="2420"/>
                  </a:cubicBezTo>
                  <a:cubicBezTo>
                    <a:pt x="3284" y="2420"/>
                    <a:pt x="3139" y="2478"/>
                    <a:pt x="3023" y="2594"/>
                  </a:cubicBezTo>
                  <a:cubicBezTo>
                    <a:pt x="2790" y="2827"/>
                    <a:pt x="2790" y="3203"/>
                    <a:pt x="3023" y="3408"/>
                  </a:cubicBezTo>
                  <a:lnTo>
                    <a:pt x="3139" y="3524"/>
                  </a:lnTo>
                  <a:cubicBezTo>
                    <a:pt x="2704" y="3466"/>
                    <a:pt x="2325" y="3261"/>
                    <a:pt x="2007" y="2943"/>
                  </a:cubicBezTo>
                  <a:cubicBezTo>
                    <a:pt x="1454" y="2390"/>
                    <a:pt x="1251" y="1548"/>
                    <a:pt x="1542" y="792"/>
                  </a:cubicBezTo>
                  <a:cubicBezTo>
                    <a:pt x="1658" y="502"/>
                    <a:pt x="1512" y="153"/>
                    <a:pt x="1221" y="37"/>
                  </a:cubicBezTo>
                  <a:cubicBezTo>
                    <a:pt x="1153" y="12"/>
                    <a:pt x="1085" y="1"/>
                    <a:pt x="1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51"/>
          <p:cNvGrpSpPr/>
          <p:nvPr/>
        </p:nvGrpSpPr>
        <p:grpSpPr>
          <a:xfrm>
            <a:off x="710000" y="3036500"/>
            <a:ext cx="496225" cy="496225"/>
            <a:chOff x="1776525" y="3339325"/>
            <a:chExt cx="496225" cy="496225"/>
          </a:xfrm>
        </p:grpSpPr>
        <p:sp>
          <p:nvSpPr>
            <p:cNvPr id="480" name="Google Shape;480;p51"/>
            <p:cNvSpPr/>
            <p:nvPr/>
          </p:nvSpPr>
          <p:spPr>
            <a:xfrm>
              <a:off x="2101275" y="3396750"/>
              <a:ext cx="31225" cy="30525"/>
            </a:xfrm>
            <a:custGeom>
              <a:avLst/>
              <a:gdLst/>
              <a:ahLst/>
              <a:cxnLst/>
              <a:rect l="l" t="t" r="r" b="b"/>
              <a:pathLst>
                <a:path w="1249" h="1221" extrusionOk="0">
                  <a:moveTo>
                    <a:pt x="640" y="0"/>
                  </a:moveTo>
                  <a:cubicBezTo>
                    <a:pt x="291" y="0"/>
                    <a:pt x="1" y="291"/>
                    <a:pt x="1" y="609"/>
                  </a:cubicBezTo>
                  <a:cubicBezTo>
                    <a:pt x="1" y="958"/>
                    <a:pt x="291" y="1220"/>
                    <a:pt x="640" y="1220"/>
                  </a:cubicBezTo>
                  <a:cubicBezTo>
                    <a:pt x="958" y="1220"/>
                    <a:pt x="1249" y="958"/>
                    <a:pt x="1249" y="609"/>
                  </a:cubicBezTo>
                  <a:cubicBezTo>
                    <a:pt x="1249" y="291"/>
                    <a:pt x="95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51"/>
            <p:cNvSpPr/>
            <p:nvPr/>
          </p:nvSpPr>
          <p:spPr>
            <a:xfrm>
              <a:off x="1917450" y="3397425"/>
              <a:ext cx="95925" cy="29100"/>
            </a:xfrm>
            <a:custGeom>
              <a:avLst/>
              <a:gdLst/>
              <a:ahLst/>
              <a:cxnLst/>
              <a:rect l="l" t="t" r="r" b="b"/>
              <a:pathLst>
                <a:path w="3837" h="1164" extrusionOk="0">
                  <a:moveTo>
                    <a:pt x="582" y="1"/>
                  </a:moveTo>
                  <a:cubicBezTo>
                    <a:pt x="263" y="1"/>
                    <a:pt x="1" y="264"/>
                    <a:pt x="1" y="582"/>
                  </a:cubicBezTo>
                  <a:cubicBezTo>
                    <a:pt x="1" y="903"/>
                    <a:pt x="263" y="1163"/>
                    <a:pt x="582" y="1163"/>
                  </a:cubicBezTo>
                  <a:lnTo>
                    <a:pt x="3255" y="1163"/>
                  </a:lnTo>
                  <a:cubicBezTo>
                    <a:pt x="3576" y="1163"/>
                    <a:pt x="3836" y="903"/>
                    <a:pt x="3836" y="582"/>
                  </a:cubicBezTo>
                  <a:cubicBezTo>
                    <a:pt x="3836" y="264"/>
                    <a:pt x="3576" y="1"/>
                    <a:pt x="3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51"/>
            <p:cNvSpPr/>
            <p:nvPr/>
          </p:nvSpPr>
          <p:spPr>
            <a:xfrm>
              <a:off x="2101275" y="3512975"/>
              <a:ext cx="31225" cy="30525"/>
            </a:xfrm>
            <a:custGeom>
              <a:avLst/>
              <a:gdLst/>
              <a:ahLst/>
              <a:cxnLst/>
              <a:rect l="l" t="t" r="r" b="b"/>
              <a:pathLst>
                <a:path w="1249" h="1221" extrusionOk="0">
                  <a:moveTo>
                    <a:pt x="640" y="0"/>
                  </a:moveTo>
                  <a:cubicBezTo>
                    <a:pt x="291" y="0"/>
                    <a:pt x="1" y="291"/>
                    <a:pt x="1" y="610"/>
                  </a:cubicBezTo>
                  <a:cubicBezTo>
                    <a:pt x="1" y="958"/>
                    <a:pt x="291" y="1221"/>
                    <a:pt x="640" y="1221"/>
                  </a:cubicBezTo>
                  <a:cubicBezTo>
                    <a:pt x="958" y="1221"/>
                    <a:pt x="1249" y="958"/>
                    <a:pt x="1249" y="610"/>
                  </a:cubicBezTo>
                  <a:cubicBezTo>
                    <a:pt x="1249" y="291"/>
                    <a:pt x="95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51"/>
            <p:cNvSpPr/>
            <p:nvPr/>
          </p:nvSpPr>
          <p:spPr>
            <a:xfrm>
              <a:off x="1917450" y="3513675"/>
              <a:ext cx="95925" cy="29075"/>
            </a:xfrm>
            <a:custGeom>
              <a:avLst/>
              <a:gdLst/>
              <a:ahLst/>
              <a:cxnLst/>
              <a:rect l="l" t="t" r="r" b="b"/>
              <a:pathLst>
                <a:path w="3837" h="1163" extrusionOk="0">
                  <a:moveTo>
                    <a:pt x="582" y="0"/>
                  </a:moveTo>
                  <a:cubicBezTo>
                    <a:pt x="263" y="0"/>
                    <a:pt x="1" y="263"/>
                    <a:pt x="1" y="582"/>
                  </a:cubicBezTo>
                  <a:cubicBezTo>
                    <a:pt x="1" y="902"/>
                    <a:pt x="263" y="1163"/>
                    <a:pt x="582" y="1163"/>
                  </a:cubicBezTo>
                  <a:lnTo>
                    <a:pt x="3255" y="1163"/>
                  </a:lnTo>
                  <a:cubicBezTo>
                    <a:pt x="3576" y="1163"/>
                    <a:pt x="3836" y="902"/>
                    <a:pt x="3836" y="582"/>
                  </a:cubicBezTo>
                  <a:cubicBezTo>
                    <a:pt x="3836" y="263"/>
                    <a:pt x="3576" y="0"/>
                    <a:pt x="3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1"/>
            <p:cNvSpPr/>
            <p:nvPr/>
          </p:nvSpPr>
          <p:spPr>
            <a:xfrm>
              <a:off x="1776525" y="3339325"/>
              <a:ext cx="496225" cy="496225"/>
            </a:xfrm>
            <a:custGeom>
              <a:avLst/>
              <a:gdLst/>
              <a:ahLst/>
              <a:cxnLst/>
              <a:rect l="l" t="t" r="r" b="b"/>
              <a:pathLst>
                <a:path w="19849" h="19849" extrusionOk="0">
                  <a:moveTo>
                    <a:pt x="15141" y="1163"/>
                  </a:moveTo>
                  <a:cubicBezTo>
                    <a:pt x="15257" y="1163"/>
                    <a:pt x="15373" y="1279"/>
                    <a:pt x="15373" y="1395"/>
                  </a:cubicBezTo>
                  <a:lnTo>
                    <a:pt x="15373" y="4447"/>
                  </a:lnTo>
                  <a:cubicBezTo>
                    <a:pt x="15373" y="4564"/>
                    <a:pt x="15257" y="4650"/>
                    <a:pt x="15141" y="4650"/>
                  </a:cubicBezTo>
                  <a:lnTo>
                    <a:pt x="4680" y="4650"/>
                  </a:lnTo>
                  <a:cubicBezTo>
                    <a:pt x="4563" y="4650"/>
                    <a:pt x="4475" y="4564"/>
                    <a:pt x="4475" y="4447"/>
                  </a:cubicBezTo>
                  <a:lnTo>
                    <a:pt x="4475" y="1395"/>
                  </a:lnTo>
                  <a:cubicBezTo>
                    <a:pt x="4475" y="1279"/>
                    <a:pt x="4563" y="1163"/>
                    <a:pt x="4680" y="1163"/>
                  </a:cubicBezTo>
                  <a:close/>
                  <a:moveTo>
                    <a:pt x="15141" y="5812"/>
                  </a:moveTo>
                  <a:cubicBezTo>
                    <a:pt x="15257" y="5812"/>
                    <a:pt x="15373" y="5928"/>
                    <a:pt x="15373" y="6044"/>
                  </a:cubicBezTo>
                  <a:lnTo>
                    <a:pt x="15373" y="9097"/>
                  </a:lnTo>
                  <a:cubicBezTo>
                    <a:pt x="15373" y="9213"/>
                    <a:pt x="15257" y="9299"/>
                    <a:pt x="15141" y="9299"/>
                  </a:cubicBezTo>
                  <a:lnTo>
                    <a:pt x="4680" y="9299"/>
                  </a:lnTo>
                  <a:cubicBezTo>
                    <a:pt x="4563" y="9299"/>
                    <a:pt x="4475" y="9213"/>
                    <a:pt x="4475" y="9097"/>
                  </a:cubicBezTo>
                  <a:lnTo>
                    <a:pt x="4475" y="6044"/>
                  </a:lnTo>
                  <a:cubicBezTo>
                    <a:pt x="4475" y="5928"/>
                    <a:pt x="4563" y="5812"/>
                    <a:pt x="4680" y="5812"/>
                  </a:cubicBezTo>
                  <a:close/>
                  <a:moveTo>
                    <a:pt x="3866" y="17524"/>
                  </a:moveTo>
                  <a:lnTo>
                    <a:pt x="3866" y="18686"/>
                  </a:lnTo>
                  <a:lnTo>
                    <a:pt x="1162" y="18686"/>
                  </a:lnTo>
                  <a:lnTo>
                    <a:pt x="1162" y="17524"/>
                  </a:lnTo>
                  <a:close/>
                  <a:moveTo>
                    <a:pt x="11275" y="17524"/>
                  </a:moveTo>
                  <a:lnTo>
                    <a:pt x="11275" y="18686"/>
                  </a:lnTo>
                  <a:lnTo>
                    <a:pt x="8574" y="18686"/>
                  </a:lnTo>
                  <a:lnTo>
                    <a:pt x="8574" y="17524"/>
                  </a:lnTo>
                  <a:close/>
                  <a:moveTo>
                    <a:pt x="18686" y="17524"/>
                  </a:moveTo>
                  <a:lnTo>
                    <a:pt x="18686" y="18686"/>
                  </a:lnTo>
                  <a:lnTo>
                    <a:pt x="15955" y="18686"/>
                  </a:lnTo>
                  <a:lnTo>
                    <a:pt x="15955" y="17524"/>
                  </a:lnTo>
                  <a:close/>
                  <a:moveTo>
                    <a:pt x="4680" y="0"/>
                  </a:moveTo>
                  <a:cubicBezTo>
                    <a:pt x="3924" y="0"/>
                    <a:pt x="3313" y="639"/>
                    <a:pt x="3313" y="1395"/>
                  </a:cubicBezTo>
                  <a:lnTo>
                    <a:pt x="3313" y="4447"/>
                  </a:lnTo>
                  <a:cubicBezTo>
                    <a:pt x="3313" y="4738"/>
                    <a:pt x="3401" y="5029"/>
                    <a:pt x="3575" y="5231"/>
                  </a:cubicBezTo>
                  <a:cubicBezTo>
                    <a:pt x="3401" y="5463"/>
                    <a:pt x="3313" y="5754"/>
                    <a:pt x="3313" y="6044"/>
                  </a:cubicBezTo>
                  <a:lnTo>
                    <a:pt x="3313" y="9097"/>
                  </a:lnTo>
                  <a:cubicBezTo>
                    <a:pt x="3313" y="9852"/>
                    <a:pt x="3924" y="10461"/>
                    <a:pt x="4680" y="10461"/>
                  </a:cubicBezTo>
                  <a:lnTo>
                    <a:pt x="9329" y="10461"/>
                  </a:lnTo>
                  <a:lnTo>
                    <a:pt x="9329" y="12844"/>
                  </a:lnTo>
                  <a:lnTo>
                    <a:pt x="2529" y="12844"/>
                  </a:lnTo>
                  <a:cubicBezTo>
                    <a:pt x="2209" y="12844"/>
                    <a:pt x="1948" y="13107"/>
                    <a:pt x="1948" y="13425"/>
                  </a:cubicBezTo>
                  <a:lnTo>
                    <a:pt x="1948" y="16362"/>
                  </a:lnTo>
                  <a:lnTo>
                    <a:pt x="581" y="16362"/>
                  </a:lnTo>
                  <a:cubicBezTo>
                    <a:pt x="263" y="16362"/>
                    <a:pt x="0" y="16622"/>
                    <a:pt x="0" y="16943"/>
                  </a:cubicBezTo>
                  <a:lnTo>
                    <a:pt x="0" y="19267"/>
                  </a:lnTo>
                  <a:cubicBezTo>
                    <a:pt x="0" y="19586"/>
                    <a:pt x="263" y="19849"/>
                    <a:pt x="581" y="19849"/>
                  </a:cubicBezTo>
                  <a:lnTo>
                    <a:pt x="4447" y="19849"/>
                  </a:lnTo>
                  <a:cubicBezTo>
                    <a:pt x="4766" y="19849"/>
                    <a:pt x="5028" y="19586"/>
                    <a:pt x="5028" y="19267"/>
                  </a:cubicBezTo>
                  <a:lnTo>
                    <a:pt x="5028" y="16943"/>
                  </a:lnTo>
                  <a:cubicBezTo>
                    <a:pt x="5028" y="16622"/>
                    <a:pt x="4766" y="16362"/>
                    <a:pt x="4447" y="16362"/>
                  </a:cubicBezTo>
                  <a:lnTo>
                    <a:pt x="3111" y="16362"/>
                  </a:lnTo>
                  <a:lnTo>
                    <a:pt x="3111" y="14007"/>
                  </a:lnTo>
                  <a:lnTo>
                    <a:pt x="9329" y="14007"/>
                  </a:lnTo>
                  <a:lnTo>
                    <a:pt x="9329" y="16362"/>
                  </a:lnTo>
                  <a:lnTo>
                    <a:pt x="7992" y="16362"/>
                  </a:lnTo>
                  <a:cubicBezTo>
                    <a:pt x="7644" y="16362"/>
                    <a:pt x="7411" y="16622"/>
                    <a:pt x="7411" y="16943"/>
                  </a:cubicBezTo>
                  <a:lnTo>
                    <a:pt x="7411" y="19267"/>
                  </a:lnTo>
                  <a:cubicBezTo>
                    <a:pt x="7411" y="19586"/>
                    <a:pt x="7644" y="19849"/>
                    <a:pt x="7992" y="19849"/>
                  </a:cubicBezTo>
                  <a:lnTo>
                    <a:pt x="11856" y="19849"/>
                  </a:lnTo>
                  <a:cubicBezTo>
                    <a:pt x="12177" y="19849"/>
                    <a:pt x="12437" y="19586"/>
                    <a:pt x="12437" y="19267"/>
                  </a:cubicBezTo>
                  <a:lnTo>
                    <a:pt x="12437" y="16943"/>
                  </a:lnTo>
                  <a:cubicBezTo>
                    <a:pt x="12437" y="16622"/>
                    <a:pt x="12177" y="16362"/>
                    <a:pt x="11856" y="16362"/>
                  </a:cubicBezTo>
                  <a:lnTo>
                    <a:pt x="10492" y="16362"/>
                  </a:lnTo>
                  <a:lnTo>
                    <a:pt x="10492" y="14007"/>
                  </a:lnTo>
                  <a:lnTo>
                    <a:pt x="16738" y="14007"/>
                  </a:lnTo>
                  <a:lnTo>
                    <a:pt x="16738" y="16362"/>
                  </a:lnTo>
                  <a:lnTo>
                    <a:pt x="15373" y="16362"/>
                  </a:lnTo>
                  <a:cubicBezTo>
                    <a:pt x="15053" y="16362"/>
                    <a:pt x="14792" y="16622"/>
                    <a:pt x="14792" y="16943"/>
                  </a:cubicBezTo>
                  <a:lnTo>
                    <a:pt x="14792" y="19267"/>
                  </a:lnTo>
                  <a:cubicBezTo>
                    <a:pt x="14792" y="19586"/>
                    <a:pt x="15053" y="19849"/>
                    <a:pt x="15373" y="19849"/>
                  </a:cubicBezTo>
                  <a:lnTo>
                    <a:pt x="19267" y="19849"/>
                  </a:lnTo>
                  <a:cubicBezTo>
                    <a:pt x="19586" y="19849"/>
                    <a:pt x="19849" y="19586"/>
                    <a:pt x="19849" y="19267"/>
                  </a:cubicBezTo>
                  <a:lnTo>
                    <a:pt x="19849" y="16943"/>
                  </a:lnTo>
                  <a:cubicBezTo>
                    <a:pt x="19849" y="16622"/>
                    <a:pt x="19586" y="16362"/>
                    <a:pt x="19267" y="16362"/>
                  </a:cubicBezTo>
                  <a:lnTo>
                    <a:pt x="17900" y="16362"/>
                  </a:lnTo>
                  <a:lnTo>
                    <a:pt x="17900" y="13425"/>
                  </a:lnTo>
                  <a:cubicBezTo>
                    <a:pt x="17900" y="13107"/>
                    <a:pt x="17640" y="12844"/>
                    <a:pt x="17319" y="12844"/>
                  </a:cubicBezTo>
                  <a:lnTo>
                    <a:pt x="10492" y="12844"/>
                  </a:lnTo>
                  <a:lnTo>
                    <a:pt x="10492" y="10461"/>
                  </a:lnTo>
                  <a:lnTo>
                    <a:pt x="15141" y="10461"/>
                  </a:lnTo>
                  <a:cubicBezTo>
                    <a:pt x="15896" y="10461"/>
                    <a:pt x="16536" y="9852"/>
                    <a:pt x="16536" y="9097"/>
                  </a:cubicBezTo>
                  <a:lnTo>
                    <a:pt x="16536" y="6044"/>
                  </a:lnTo>
                  <a:cubicBezTo>
                    <a:pt x="16536" y="5754"/>
                    <a:pt x="16420" y="5463"/>
                    <a:pt x="16273" y="5231"/>
                  </a:cubicBezTo>
                  <a:cubicBezTo>
                    <a:pt x="16420" y="5029"/>
                    <a:pt x="16536" y="4738"/>
                    <a:pt x="16536" y="4447"/>
                  </a:cubicBezTo>
                  <a:lnTo>
                    <a:pt x="16536" y="1395"/>
                  </a:lnTo>
                  <a:cubicBezTo>
                    <a:pt x="16536" y="639"/>
                    <a:pt x="15896" y="0"/>
                    <a:pt x="15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95" name="Google Shape;495;p51"/>
          <p:cNvCxnSpPr/>
          <p:nvPr/>
        </p:nvCxnSpPr>
        <p:spPr>
          <a:xfrm>
            <a:off x="720000" y="2811550"/>
            <a:ext cx="6930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5A38679-1295-209B-CD26-17BD20EC712B}"/>
              </a:ext>
            </a:extLst>
          </p:cNvPr>
          <p:cNvSpPr txBox="1"/>
          <p:nvPr/>
        </p:nvSpPr>
        <p:spPr>
          <a:xfrm>
            <a:off x="814133" y="3603525"/>
            <a:ext cx="701586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rtl="0" fontAlgn="base">
              <a:spcBef>
                <a:spcPts val="120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Data Import: Load the TMBD dataset from the CSV file.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Data Preprocessing: Clean and preprocess the dataset to handle missing values and inconsistencies.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Exploratory Data Analysis: Perform statistical analysis to uncover key insights related to character popularity, box office performance, and audience reception.</a:t>
            </a:r>
          </a:p>
          <a:p>
            <a:pPr marL="457200" rtl="0" fontAlgn="base">
              <a:spcBef>
                <a:spcPts val="0"/>
              </a:spcBef>
              <a:spcAft>
                <a:spcPts val="120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Reporting and Visualization: Use various charts, graphs, and tables to present the findings in a visually engaging way.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65"/>
          <p:cNvSpPr txBox="1">
            <a:spLocks noGrp="1"/>
          </p:cNvSpPr>
          <p:nvPr>
            <p:ph type="title"/>
          </p:nvPr>
        </p:nvSpPr>
        <p:spPr>
          <a:xfrm>
            <a:off x="2040500" y="540000"/>
            <a:ext cx="4902000" cy="16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5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Limitations </a:t>
            </a:r>
            <a:r>
              <a:rPr lang="en" dirty="0"/>
              <a:t>&amp; </a:t>
            </a:r>
            <a:r>
              <a:rPr lang="en-US" sz="4800" b="1" i="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Future Work</a:t>
            </a:r>
            <a:br>
              <a:rPr lang="en-US" dirty="0">
                <a:effectLst/>
              </a:rPr>
            </a:b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721" name="Google Shape;721;p65"/>
          <p:cNvSpPr txBox="1">
            <a:spLocks noGrp="1"/>
          </p:cNvSpPr>
          <p:nvPr>
            <p:ph type="title" idx="2"/>
          </p:nvPr>
        </p:nvSpPr>
        <p:spPr>
          <a:xfrm>
            <a:off x="720000" y="806000"/>
            <a:ext cx="1223100" cy="12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22" name="Google Shape;722;p65"/>
          <p:cNvSpPr txBox="1">
            <a:spLocks noGrp="1"/>
          </p:cNvSpPr>
          <p:nvPr>
            <p:ph type="subTitle" idx="1"/>
          </p:nvPr>
        </p:nvSpPr>
        <p:spPr>
          <a:xfrm>
            <a:off x="270138" y="3200103"/>
            <a:ext cx="6037303" cy="99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ctr">
              <a:buSzPts val="1100"/>
            </a:pPr>
            <a:r>
              <a:rPr lang="en-US" dirty="0"/>
              <a:t>Future Enhancements and Research Directions for Movie Analysis</a:t>
            </a:r>
            <a:endParaRPr lang="en-US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cxnSp>
        <p:nvCxnSpPr>
          <p:cNvPr id="723" name="Google Shape;723;p65"/>
          <p:cNvCxnSpPr/>
          <p:nvPr/>
        </p:nvCxnSpPr>
        <p:spPr>
          <a:xfrm rot="10800000">
            <a:off x="719900" y="2400200"/>
            <a:ext cx="641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4" name="Google Shape;724;p65"/>
          <p:cNvGrpSpPr/>
          <p:nvPr/>
        </p:nvGrpSpPr>
        <p:grpSpPr>
          <a:xfrm flipH="1">
            <a:off x="6023510" y="3921581"/>
            <a:ext cx="402866" cy="369933"/>
            <a:chOff x="6985538" y="307000"/>
            <a:chExt cx="1545325" cy="1419000"/>
          </a:xfrm>
        </p:grpSpPr>
        <p:sp>
          <p:nvSpPr>
            <p:cNvPr id="725" name="Google Shape;725;p65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65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65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65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65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65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31" name="Google Shape;73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9811" y="0"/>
            <a:ext cx="2014201" cy="51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ADCD9FF-5804-1AF7-EF01-4D1B2A5925F4}"/>
              </a:ext>
            </a:extLst>
          </p:cNvPr>
          <p:cNvSpPr/>
          <p:nvPr/>
        </p:nvSpPr>
        <p:spPr>
          <a:xfrm>
            <a:off x="3205732" y="98797"/>
            <a:ext cx="2461317" cy="5726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" name="Google Shape;514;p53"/>
          <p:cNvSpPr txBox="1">
            <a:spLocks noGrp="1"/>
          </p:cNvSpPr>
          <p:nvPr>
            <p:ph type="title"/>
          </p:nvPr>
        </p:nvSpPr>
        <p:spPr>
          <a:xfrm>
            <a:off x="584391" y="12000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nybody SemiBold" panose="020B0604020202020204" charset="0"/>
                <a:cs typeface="Anybody SemiBold" panose="020B0604020202020204" charset="0"/>
              </a:rPr>
              <a:t>Limitations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Anybody SemiBold" panose="020B0604020202020204" charset="0"/>
                <a:ea typeface="Anybody SemiBold" panose="020B0604020202020204" charset="0"/>
                <a:cs typeface="Anybody SemiBold" panose="020B0604020202020204" charset="0"/>
              </a:rPr>
            </a:br>
            <a:br>
              <a:rPr lang="en-US" sz="2400" b="0" i="0" dirty="0">
                <a:solidFill>
                  <a:srgbClr val="000000"/>
                </a:solidFill>
                <a:effectLst/>
                <a:latin typeface="Anybody SemiBold" panose="020B0604020202020204" charset="0"/>
                <a:ea typeface="Anybody SemiBold" panose="020B0604020202020204" charset="0"/>
                <a:cs typeface="Anybody SemiBold" panose="020B0604020202020204" charset="0"/>
              </a:rPr>
            </a:br>
            <a:r>
              <a:rPr lang="en-US" sz="2400" b="0" i="0" dirty="0">
                <a:solidFill>
                  <a:srgbClr val="000000"/>
                </a:solidFill>
                <a:effectLst/>
                <a:latin typeface="Anybody SemiBold" panose="020B0604020202020204" charset="0"/>
                <a:ea typeface="Anybody SemiBold" panose="020B0604020202020204" charset="0"/>
                <a:cs typeface="Anybody SemiBold" panose="020B0604020202020204" charset="0"/>
              </a:rPr>
              <a:t> 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Anybody SemiBold" panose="020B0604020202020204" charset="0"/>
                <a:ea typeface="Anybody SemiBold" panose="020B0604020202020204" charset="0"/>
                <a:cs typeface="Anybody SemiBold" panose="020B0604020202020204" charset="0"/>
              </a:rPr>
            </a:br>
            <a:endParaRPr sz="3600" dirty="0"/>
          </a:p>
        </p:txBody>
      </p:sp>
      <p:sp>
        <p:nvSpPr>
          <p:cNvPr id="517" name="Google Shape;517;p53"/>
          <p:cNvSpPr/>
          <p:nvPr/>
        </p:nvSpPr>
        <p:spPr>
          <a:xfrm>
            <a:off x="132398" y="1655254"/>
            <a:ext cx="451993" cy="468928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1"/>
              <a:buFont typeface="Arial"/>
              <a:buNone/>
            </a:pPr>
            <a:r>
              <a:rPr lang="en" sz="2500" i="0" u="none" strike="noStrike" cap="none" dirty="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rPr>
              <a:t>O</a:t>
            </a:r>
            <a:endParaRPr sz="2500" dirty="0">
              <a:solidFill>
                <a:schemeClr val="dk1"/>
              </a:solidFill>
              <a:latin typeface="Anybody SemiBold"/>
              <a:ea typeface="Anybody SemiBold"/>
              <a:cs typeface="Anybody SemiBold"/>
              <a:sym typeface="Anybody SemiBold"/>
            </a:endParaRPr>
          </a:p>
        </p:txBody>
      </p:sp>
      <p:sp>
        <p:nvSpPr>
          <p:cNvPr id="519" name="Google Shape;519;p53"/>
          <p:cNvSpPr/>
          <p:nvPr/>
        </p:nvSpPr>
        <p:spPr>
          <a:xfrm>
            <a:off x="132398" y="735564"/>
            <a:ext cx="451993" cy="468929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1"/>
              <a:buFont typeface="Arial"/>
              <a:buNone/>
            </a:pPr>
            <a:r>
              <a:rPr lang="en" sz="2500" i="0" u="none" strike="noStrike" cap="none" dirty="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rPr>
              <a:t>D</a:t>
            </a:r>
            <a:endParaRPr sz="2500" dirty="0">
              <a:solidFill>
                <a:schemeClr val="dk1"/>
              </a:solidFill>
              <a:latin typeface="Anybody SemiBold"/>
              <a:ea typeface="Anybody SemiBold"/>
              <a:cs typeface="Anybody SemiBold"/>
              <a:sym typeface="Anybody SemiBold"/>
            </a:endParaRPr>
          </a:p>
        </p:txBody>
      </p:sp>
      <p:sp>
        <p:nvSpPr>
          <p:cNvPr id="522" name="Google Shape;522;p53"/>
          <p:cNvSpPr txBox="1"/>
          <p:nvPr/>
        </p:nvSpPr>
        <p:spPr>
          <a:xfrm>
            <a:off x="838405" y="1222987"/>
            <a:ext cx="5620442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Missing values in key columns such as budget, revenue, and release year.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Incomplete data on older movies or small-budget films.</a:t>
            </a:r>
          </a:p>
        </p:txBody>
      </p:sp>
      <p:sp>
        <p:nvSpPr>
          <p:cNvPr id="523" name="Google Shape;523;p53"/>
          <p:cNvSpPr txBox="1"/>
          <p:nvPr/>
        </p:nvSpPr>
        <p:spPr>
          <a:xfrm>
            <a:off x="719800" y="743628"/>
            <a:ext cx="2671348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Quality Issues</a:t>
            </a:r>
            <a:endParaRPr sz="2000" dirty="0">
              <a:solidFill>
                <a:schemeClr val="dk1"/>
              </a:solidFill>
              <a:latin typeface="Anybody SemiBold"/>
              <a:ea typeface="Anybody SemiBold"/>
              <a:cs typeface="Anybody SemiBold"/>
              <a:sym typeface="Anybody SemiBold"/>
            </a:endParaRPr>
          </a:p>
        </p:txBody>
      </p:sp>
      <p:sp>
        <p:nvSpPr>
          <p:cNvPr id="524" name="Google Shape;524;p53"/>
          <p:cNvSpPr txBox="1"/>
          <p:nvPr/>
        </p:nvSpPr>
        <p:spPr>
          <a:xfrm>
            <a:off x="838405" y="2130010"/>
            <a:ext cx="6059135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Presence of extreme values for budget and revenue, possibly skewing results.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Some blockbusters may distort trends due to unusually high figures.</a:t>
            </a:r>
          </a:p>
        </p:txBody>
      </p:sp>
      <p:sp>
        <p:nvSpPr>
          <p:cNvPr id="525" name="Google Shape;525;p53"/>
          <p:cNvSpPr txBox="1"/>
          <p:nvPr/>
        </p:nvSpPr>
        <p:spPr>
          <a:xfrm>
            <a:off x="719800" y="1675387"/>
            <a:ext cx="21474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Outlier Impact</a:t>
            </a:r>
            <a:endParaRPr sz="2000" dirty="0">
              <a:solidFill>
                <a:schemeClr val="dk1"/>
              </a:solidFill>
              <a:latin typeface="Anybody SemiBold"/>
              <a:ea typeface="Anybody SemiBold"/>
              <a:cs typeface="Anybody SemiBold"/>
              <a:sym typeface="Anybody SemiBold"/>
            </a:endParaRPr>
          </a:p>
        </p:txBody>
      </p:sp>
      <p:sp>
        <p:nvSpPr>
          <p:cNvPr id="526" name="Google Shape;526;p53"/>
          <p:cNvSpPr txBox="1"/>
          <p:nvPr/>
        </p:nvSpPr>
        <p:spPr>
          <a:xfrm>
            <a:off x="838405" y="3920513"/>
            <a:ext cx="6846505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Some films belong to multiple genres, making it difficult to assign a primary genre for analysis.</a:t>
            </a:r>
          </a:p>
        </p:txBody>
      </p:sp>
      <p:sp>
        <p:nvSpPr>
          <p:cNvPr id="527" name="Google Shape;527;p53"/>
          <p:cNvSpPr txBox="1"/>
          <p:nvPr/>
        </p:nvSpPr>
        <p:spPr>
          <a:xfrm>
            <a:off x="727520" y="3468113"/>
            <a:ext cx="21474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Genre Overlap</a:t>
            </a:r>
            <a:endParaRPr sz="2000" dirty="0">
              <a:solidFill>
                <a:schemeClr val="dk1"/>
              </a:solidFill>
              <a:latin typeface="Anybody SemiBold"/>
              <a:ea typeface="Anybody SemiBold"/>
              <a:cs typeface="Anybody SemiBold"/>
              <a:sym typeface="Anybody SemiBold"/>
            </a:endParaRPr>
          </a:p>
        </p:txBody>
      </p:sp>
      <p:sp>
        <p:nvSpPr>
          <p:cNvPr id="530" name="Google Shape;530;p53"/>
          <p:cNvSpPr txBox="1"/>
          <p:nvPr/>
        </p:nvSpPr>
        <p:spPr>
          <a:xfrm>
            <a:off x="838405" y="3079185"/>
            <a:ext cx="758577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dataset is from publicly available sources (TMDB) and may not represent the entire global film industry.</a:t>
            </a:r>
          </a:p>
        </p:txBody>
      </p:sp>
      <p:sp>
        <p:nvSpPr>
          <p:cNvPr id="531" name="Google Shape;531;p53"/>
          <p:cNvSpPr txBox="1"/>
          <p:nvPr/>
        </p:nvSpPr>
        <p:spPr>
          <a:xfrm>
            <a:off x="571218" y="2604990"/>
            <a:ext cx="3258727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Source Limitations</a:t>
            </a:r>
            <a:endParaRPr sz="2000" dirty="0">
              <a:solidFill>
                <a:schemeClr val="dk1"/>
              </a:solidFill>
              <a:latin typeface="Anybody SemiBold"/>
              <a:ea typeface="Anybody SemiBold"/>
              <a:cs typeface="Anybody SemiBold"/>
              <a:sym typeface="Anybody SemiBold"/>
            </a:endParaRPr>
          </a:p>
        </p:txBody>
      </p:sp>
      <p:sp>
        <p:nvSpPr>
          <p:cNvPr id="532" name="Google Shape;532;p53"/>
          <p:cNvSpPr txBox="1"/>
          <p:nvPr/>
        </p:nvSpPr>
        <p:spPr>
          <a:xfrm>
            <a:off x="838404" y="4620300"/>
            <a:ext cx="6846505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Audience votes and ratings can be subjective and may not accurately reflect a movie's success.</a:t>
            </a:r>
          </a:p>
        </p:txBody>
      </p:sp>
      <p:sp>
        <p:nvSpPr>
          <p:cNvPr id="533" name="Google Shape;533;p53"/>
          <p:cNvSpPr txBox="1"/>
          <p:nvPr/>
        </p:nvSpPr>
        <p:spPr>
          <a:xfrm>
            <a:off x="676473" y="4276653"/>
            <a:ext cx="2972153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Subjectivity in Ratings</a:t>
            </a:r>
            <a:endParaRPr sz="2000" dirty="0">
              <a:solidFill>
                <a:schemeClr val="dk1"/>
              </a:solidFill>
              <a:latin typeface="Anybody SemiBold"/>
              <a:ea typeface="Anybody SemiBold"/>
              <a:cs typeface="Anybody SemiBold"/>
              <a:sym typeface="Anybody SemiBold"/>
            </a:endParaRPr>
          </a:p>
        </p:txBody>
      </p:sp>
      <p:sp>
        <p:nvSpPr>
          <p:cNvPr id="4" name="Google Shape;517;p53">
            <a:extLst>
              <a:ext uri="{FF2B5EF4-FFF2-40B4-BE49-F238E27FC236}">
                <a16:creationId xmlns:a16="http://schemas.microsoft.com/office/drawing/2014/main" id="{8CA07337-0391-7DD3-AC28-D94F4B6186F4}"/>
              </a:ext>
            </a:extLst>
          </p:cNvPr>
          <p:cNvSpPr/>
          <p:nvPr/>
        </p:nvSpPr>
        <p:spPr>
          <a:xfrm>
            <a:off x="132398" y="2572861"/>
            <a:ext cx="451993" cy="468928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1"/>
              <a:buFont typeface="Arial"/>
              <a:buNone/>
            </a:pPr>
            <a:r>
              <a:rPr lang="en" sz="2500" i="0" u="none" strike="noStrike" cap="none" dirty="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rPr>
              <a:t>D</a:t>
            </a:r>
            <a:endParaRPr sz="2500" dirty="0">
              <a:solidFill>
                <a:schemeClr val="dk1"/>
              </a:solidFill>
              <a:latin typeface="Anybody SemiBold"/>
              <a:ea typeface="Anybody SemiBold"/>
              <a:cs typeface="Anybody SemiBold"/>
              <a:sym typeface="Anybody SemiBold"/>
            </a:endParaRPr>
          </a:p>
        </p:txBody>
      </p:sp>
      <p:sp>
        <p:nvSpPr>
          <p:cNvPr id="7" name="Google Shape;517;p53">
            <a:extLst>
              <a:ext uri="{FF2B5EF4-FFF2-40B4-BE49-F238E27FC236}">
                <a16:creationId xmlns:a16="http://schemas.microsoft.com/office/drawing/2014/main" id="{F8B23832-992A-2CA8-1741-092D9AEC0B5E}"/>
              </a:ext>
            </a:extLst>
          </p:cNvPr>
          <p:cNvSpPr/>
          <p:nvPr/>
        </p:nvSpPr>
        <p:spPr>
          <a:xfrm>
            <a:off x="132398" y="3420625"/>
            <a:ext cx="451993" cy="468928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1"/>
              <a:buFont typeface="Arial"/>
              <a:buNone/>
            </a:pPr>
            <a:r>
              <a:rPr lang="en" sz="2500" dirty="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rPr>
              <a:t>G</a:t>
            </a:r>
            <a:endParaRPr sz="2500" dirty="0">
              <a:solidFill>
                <a:schemeClr val="dk1"/>
              </a:solidFill>
              <a:latin typeface="Anybody SemiBold"/>
              <a:ea typeface="Anybody SemiBold"/>
              <a:cs typeface="Anybody SemiBold"/>
              <a:sym typeface="Anybody SemiBold"/>
            </a:endParaRPr>
          </a:p>
        </p:txBody>
      </p:sp>
      <p:sp>
        <p:nvSpPr>
          <p:cNvPr id="8" name="Google Shape;517;p53">
            <a:extLst>
              <a:ext uri="{FF2B5EF4-FFF2-40B4-BE49-F238E27FC236}">
                <a16:creationId xmlns:a16="http://schemas.microsoft.com/office/drawing/2014/main" id="{5FE02E80-25A1-804F-0E41-26E396B6326F}"/>
              </a:ext>
            </a:extLst>
          </p:cNvPr>
          <p:cNvSpPr/>
          <p:nvPr/>
        </p:nvSpPr>
        <p:spPr>
          <a:xfrm>
            <a:off x="132397" y="4268389"/>
            <a:ext cx="451993" cy="468928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1"/>
              <a:buFont typeface="Arial"/>
              <a:buNone/>
            </a:pPr>
            <a:r>
              <a:rPr lang="en-US" sz="2500" dirty="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rPr>
              <a:t>S</a:t>
            </a:r>
            <a:endParaRPr sz="2500" dirty="0">
              <a:solidFill>
                <a:schemeClr val="dk1"/>
              </a:solidFill>
              <a:latin typeface="Anybody SemiBold"/>
              <a:ea typeface="Anybody SemiBold"/>
              <a:cs typeface="Anybody SemiBold"/>
              <a:sym typeface="Anybody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80"/>
          <p:cNvSpPr txBox="1"/>
          <p:nvPr/>
        </p:nvSpPr>
        <p:spPr>
          <a:xfrm>
            <a:off x="712725" y="1478200"/>
            <a:ext cx="2674200" cy="39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91425" rIns="36000" bIns="91425" anchor="ctr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Expand Dataset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</p:txBody>
      </p:sp>
      <p:sp>
        <p:nvSpPr>
          <p:cNvPr id="1131" name="Google Shape;1131;p80"/>
          <p:cNvSpPr txBox="1"/>
          <p:nvPr/>
        </p:nvSpPr>
        <p:spPr>
          <a:xfrm>
            <a:off x="1044014" y="2074544"/>
            <a:ext cx="2674200" cy="39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91425" rIns="36000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 Data Cleaning</a:t>
            </a:r>
            <a:endParaRPr dirty="0">
              <a:solidFill>
                <a:schemeClr val="dk1"/>
              </a:solidFill>
              <a:latin typeface="Anybody SemiBold"/>
              <a:ea typeface="Anybody SemiBold"/>
              <a:cs typeface="Anybody SemiBold"/>
              <a:sym typeface="Anybody SemiBold"/>
            </a:endParaRPr>
          </a:p>
        </p:txBody>
      </p:sp>
      <p:sp>
        <p:nvSpPr>
          <p:cNvPr id="1132" name="Google Shape;1132;p80"/>
          <p:cNvSpPr txBox="1"/>
          <p:nvPr/>
        </p:nvSpPr>
        <p:spPr>
          <a:xfrm>
            <a:off x="1375303" y="2670888"/>
            <a:ext cx="2674200" cy="39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91425" rIns="36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Incorporate Streaming Data</a:t>
            </a:r>
            <a:endParaRPr dirty="0">
              <a:solidFill>
                <a:schemeClr val="dk1"/>
              </a:solidFill>
              <a:latin typeface="Anybody SemiBold"/>
              <a:ea typeface="Anybody SemiBold"/>
              <a:cs typeface="Anybody SemiBold"/>
              <a:sym typeface="Anybody SemiBold"/>
            </a:endParaRPr>
          </a:p>
        </p:txBody>
      </p:sp>
      <p:sp>
        <p:nvSpPr>
          <p:cNvPr id="1133" name="Google Shape;1133;p80"/>
          <p:cNvSpPr txBox="1"/>
          <p:nvPr/>
        </p:nvSpPr>
        <p:spPr>
          <a:xfrm>
            <a:off x="1706592" y="3267231"/>
            <a:ext cx="2674200" cy="39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91425" rIns="36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Sentiment Analysis</a:t>
            </a:r>
            <a:endParaRPr dirty="0">
              <a:solidFill>
                <a:schemeClr val="dk1"/>
              </a:solidFill>
              <a:latin typeface="Anybody SemiBold"/>
              <a:ea typeface="Anybody SemiBold"/>
              <a:cs typeface="Anybody SemiBold"/>
              <a:sym typeface="Anybody SemiBold"/>
            </a:endParaRPr>
          </a:p>
        </p:txBody>
      </p:sp>
      <p:sp>
        <p:nvSpPr>
          <p:cNvPr id="1134" name="Google Shape;1134;p80"/>
          <p:cNvSpPr txBox="1"/>
          <p:nvPr/>
        </p:nvSpPr>
        <p:spPr>
          <a:xfrm>
            <a:off x="2037881" y="3863575"/>
            <a:ext cx="2674200" cy="39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91425" rIns="36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Predictive Models</a:t>
            </a:r>
            <a:endParaRPr dirty="0">
              <a:solidFill>
                <a:schemeClr val="dk1"/>
              </a:solidFill>
              <a:latin typeface="Anybody SemiBold"/>
              <a:ea typeface="Anybody SemiBold"/>
              <a:cs typeface="Anybody SemiBold"/>
              <a:sym typeface="Anybody SemiBold"/>
            </a:endParaRPr>
          </a:p>
        </p:txBody>
      </p:sp>
      <p:sp>
        <p:nvSpPr>
          <p:cNvPr id="1135" name="Google Shape;1135;p80"/>
          <p:cNvSpPr txBox="1"/>
          <p:nvPr/>
        </p:nvSpPr>
        <p:spPr>
          <a:xfrm>
            <a:off x="3667948" y="1478200"/>
            <a:ext cx="475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ctr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Incorporate additional data sources industry coverage.</a:t>
            </a:r>
          </a:p>
        </p:txBody>
      </p:sp>
      <p:sp>
        <p:nvSpPr>
          <p:cNvPr id="1136" name="Google Shape;1136;p80"/>
          <p:cNvSpPr txBox="1"/>
          <p:nvPr/>
        </p:nvSpPr>
        <p:spPr>
          <a:xfrm>
            <a:off x="3986891" y="2074544"/>
            <a:ext cx="4332086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ctr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 more advanced techniques for outlier detection and missing value handling, such as machine learning methods.</a:t>
            </a:r>
          </a:p>
        </p:txBody>
      </p:sp>
      <p:sp>
        <p:nvSpPr>
          <p:cNvPr id="1137" name="Google Shape;1137;p80"/>
          <p:cNvSpPr txBox="1"/>
          <p:nvPr/>
        </p:nvSpPr>
        <p:spPr>
          <a:xfrm>
            <a:off x="4305860" y="2615691"/>
            <a:ext cx="4114188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ctr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Analyze streaming platforms to assess their growing influence on the industry.</a:t>
            </a:r>
          </a:p>
        </p:txBody>
      </p:sp>
      <p:sp>
        <p:nvSpPr>
          <p:cNvPr id="1138" name="Google Shape;1138;p80"/>
          <p:cNvSpPr txBox="1"/>
          <p:nvPr/>
        </p:nvSpPr>
        <p:spPr>
          <a:xfrm>
            <a:off x="4624829" y="3267231"/>
            <a:ext cx="3694148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ctr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Include audience and critic reviews to provide more context on movie reception.</a:t>
            </a:r>
          </a:p>
        </p:txBody>
      </p:sp>
      <p:sp>
        <p:nvSpPr>
          <p:cNvPr id="1139" name="Google Shape;1139;p80"/>
          <p:cNvSpPr txBox="1"/>
          <p:nvPr/>
        </p:nvSpPr>
        <p:spPr>
          <a:xfrm>
            <a:off x="4940648" y="3863575"/>
            <a:ext cx="3479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ctr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Build models to predict future movie performance based on genre, director, and budget.</a:t>
            </a:r>
          </a:p>
        </p:txBody>
      </p:sp>
      <p:cxnSp>
        <p:nvCxnSpPr>
          <p:cNvPr id="1140" name="Google Shape;1140;p80"/>
          <p:cNvCxnSpPr>
            <a:stCxn id="1130" idx="3"/>
          </p:cNvCxnSpPr>
          <p:nvPr/>
        </p:nvCxnSpPr>
        <p:spPr>
          <a:xfrm>
            <a:off x="3386925" y="1675000"/>
            <a:ext cx="167700" cy="400200"/>
          </a:xfrm>
          <a:prstGeom prst="bentConnector2">
            <a:avLst/>
          </a:prstGeom>
          <a:noFill/>
          <a:ln w="9525" cap="flat" cmpd="sng">
            <a:solidFill>
              <a:srgbClr val="0F3D3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1" name="Google Shape;1141;p80"/>
          <p:cNvCxnSpPr>
            <a:stCxn id="1131" idx="3"/>
          </p:cNvCxnSpPr>
          <p:nvPr/>
        </p:nvCxnSpPr>
        <p:spPr>
          <a:xfrm>
            <a:off x="3718214" y="2271344"/>
            <a:ext cx="167400" cy="400200"/>
          </a:xfrm>
          <a:prstGeom prst="bentConnector2">
            <a:avLst/>
          </a:prstGeom>
          <a:noFill/>
          <a:ln w="9525" cap="flat" cmpd="sng">
            <a:solidFill>
              <a:srgbClr val="0F3D3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2" name="Google Shape;1142;p80"/>
          <p:cNvCxnSpPr>
            <a:stCxn id="1132" idx="3"/>
          </p:cNvCxnSpPr>
          <p:nvPr/>
        </p:nvCxnSpPr>
        <p:spPr>
          <a:xfrm>
            <a:off x="4049503" y="2867688"/>
            <a:ext cx="160500" cy="401100"/>
          </a:xfrm>
          <a:prstGeom prst="bentConnector2">
            <a:avLst/>
          </a:prstGeom>
          <a:noFill/>
          <a:ln w="9525" cap="flat" cmpd="sng">
            <a:solidFill>
              <a:srgbClr val="0F3D3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80"/>
          <p:cNvCxnSpPr>
            <a:stCxn id="1133" idx="3"/>
          </p:cNvCxnSpPr>
          <p:nvPr/>
        </p:nvCxnSpPr>
        <p:spPr>
          <a:xfrm>
            <a:off x="4380792" y="3464031"/>
            <a:ext cx="160200" cy="400200"/>
          </a:xfrm>
          <a:prstGeom prst="bentConnector2">
            <a:avLst/>
          </a:prstGeom>
          <a:noFill/>
          <a:ln w="9525" cap="flat" cmpd="sng">
            <a:solidFill>
              <a:srgbClr val="0F3D3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80"/>
          <p:cNvGrpSpPr/>
          <p:nvPr/>
        </p:nvGrpSpPr>
        <p:grpSpPr>
          <a:xfrm>
            <a:off x="720011" y="3875406"/>
            <a:ext cx="402866" cy="369933"/>
            <a:chOff x="6985538" y="307000"/>
            <a:chExt cx="1545325" cy="1419000"/>
          </a:xfrm>
        </p:grpSpPr>
        <p:sp>
          <p:nvSpPr>
            <p:cNvPr id="1145" name="Google Shape;1145;p80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80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80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80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80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80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294B28E-2C9C-8A8F-5240-40237E5CCEB2}"/>
              </a:ext>
            </a:extLst>
          </p:cNvPr>
          <p:cNvSpPr/>
          <p:nvPr/>
        </p:nvSpPr>
        <p:spPr>
          <a:xfrm>
            <a:off x="3150133" y="106413"/>
            <a:ext cx="2461317" cy="5726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Future Work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72"/>
          <p:cNvSpPr txBox="1">
            <a:spLocks noGrp="1"/>
          </p:cNvSpPr>
          <p:nvPr>
            <p:ph type="title"/>
          </p:nvPr>
        </p:nvSpPr>
        <p:spPr>
          <a:xfrm flipH="1">
            <a:off x="2201553" y="540000"/>
            <a:ext cx="4902000" cy="167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Implementation</a:t>
            </a:r>
            <a:endParaRPr dirty="0"/>
          </a:p>
        </p:txBody>
      </p:sp>
      <p:sp>
        <p:nvSpPr>
          <p:cNvPr id="874" name="Google Shape;874;p72"/>
          <p:cNvSpPr txBox="1">
            <a:spLocks noGrp="1"/>
          </p:cNvSpPr>
          <p:nvPr>
            <p:ph type="title" idx="2"/>
          </p:nvPr>
        </p:nvSpPr>
        <p:spPr>
          <a:xfrm flipH="1">
            <a:off x="7200953" y="806000"/>
            <a:ext cx="1223100" cy="12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875" name="Google Shape;875;p72"/>
          <p:cNvSpPr txBox="1">
            <a:spLocks noGrp="1"/>
          </p:cNvSpPr>
          <p:nvPr>
            <p:ph type="subTitle" idx="1"/>
          </p:nvPr>
        </p:nvSpPr>
        <p:spPr>
          <a:xfrm flipH="1">
            <a:off x="4028860" y="3609600"/>
            <a:ext cx="4395193" cy="99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indent="0"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dirty="0">
                <a:solidFill>
                  <a:srgbClr val="000000"/>
                </a:solidFill>
                <a:effectLst/>
                <a:latin typeface="Albert Sans" panose="020B0604020202020204" charset="0"/>
                <a:ea typeface="Albert Sans" panose="020B0604020202020204" charset="0"/>
                <a:cs typeface="Albert Sans" panose="020B0604020202020204" charset="0"/>
              </a:rPr>
              <a:t>Some Screenshots to our project </a:t>
            </a:r>
            <a:endParaRPr lang="en-US" sz="1800" dirty="0">
              <a:effectLst/>
            </a:endParaRPr>
          </a:p>
        </p:txBody>
      </p:sp>
      <p:cxnSp>
        <p:nvCxnSpPr>
          <p:cNvPr id="876" name="Google Shape;876;p72"/>
          <p:cNvCxnSpPr/>
          <p:nvPr/>
        </p:nvCxnSpPr>
        <p:spPr>
          <a:xfrm rot="10800000">
            <a:off x="2003112" y="2347350"/>
            <a:ext cx="6420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7" name="Google Shape;877;p72"/>
          <p:cNvGrpSpPr/>
          <p:nvPr/>
        </p:nvGrpSpPr>
        <p:grpSpPr>
          <a:xfrm flipH="1">
            <a:off x="2415035" y="4057756"/>
            <a:ext cx="402866" cy="369933"/>
            <a:chOff x="6985538" y="307000"/>
            <a:chExt cx="1545325" cy="1419000"/>
          </a:xfrm>
        </p:grpSpPr>
        <p:sp>
          <p:nvSpPr>
            <p:cNvPr id="878" name="Google Shape;878;p72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72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72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72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72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72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84" name="Google Shape;88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" y="0"/>
            <a:ext cx="2014201" cy="51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D6FD65-41BA-1F8B-6FAD-20FA94216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99" y="0"/>
            <a:ext cx="88348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07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D4526B-6F03-66EB-4390-BFC3EB51C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212"/>
            <a:ext cx="9144000" cy="459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80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C0CBC8-ADCE-E439-F073-0D9FD03E0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92" y="0"/>
            <a:ext cx="88256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953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0DCD12-D2D5-284B-7491-DECBD28DC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20" y="0"/>
            <a:ext cx="878175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504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DE615F-62FC-191D-9F66-169802745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69"/>
            <a:ext cx="9144000" cy="5143500"/>
          </a:xfrm>
          <a:prstGeom prst="rect">
            <a:avLst/>
          </a:prstGeom>
        </p:spPr>
      </p:pic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F94E7590-0F91-A314-6135-957D02000EE1}"/>
              </a:ext>
            </a:extLst>
          </p:cNvPr>
          <p:cNvSpPr/>
          <p:nvPr/>
        </p:nvSpPr>
        <p:spPr>
          <a:xfrm>
            <a:off x="1656921" y="0"/>
            <a:ext cx="5720156" cy="1340662"/>
          </a:xfrm>
          <a:prstGeom prst="horizontalScroll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Here we Replace all Null data to Unknown</a:t>
            </a:r>
          </a:p>
        </p:txBody>
      </p:sp>
    </p:spTree>
    <p:extLst>
      <p:ext uri="{BB962C8B-B14F-4D97-AF65-F5344CB8AC3E}">
        <p14:creationId xmlns:p14="http://schemas.microsoft.com/office/powerpoint/2010/main" val="2468244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85"/>
          <p:cNvSpPr txBox="1">
            <a:spLocks noGrp="1"/>
          </p:cNvSpPr>
          <p:nvPr>
            <p:ph type="title" idx="3"/>
          </p:nvPr>
        </p:nvSpPr>
        <p:spPr>
          <a:xfrm>
            <a:off x="720000" y="3908066"/>
            <a:ext cx="3390776" cy="4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rtl="0" fontAlgn="base">
              <a:spcBef>
                <a:spcPts val="120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Anas Mansour</a:t>
            </a:r>
            <a:b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Hisham Mohamed</a:t>
            </a:r>
            <a:b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Ahmed Emad </a:t>
            </a:r>
            <a:b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Hossam Lofty</a:t>
            </a:r>
            <a:b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Zeyad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Ayman</a:t>
            </a:r>
          </a:p>
        </p:txBody>
      </p:sp>
      <p:sp>
        <p:nvSpPr>
          <p:cNvPr id="1252" name="Google Shape;1252;p8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grpSp>
        <p:nvGrpSpPr>
          <p:cNvPr id="1255" name="Google Shape;1255;p85"/>
          <p:cNvGrpSpPr/>
          <p:nvPr/>
        </p:nvGrpSpPr>
        <p:grpSpPr>
          <a:xfrm>
            <a:off x="315652" y="1560291"/>
            <a:ext cx="402866" cy="369933"/>
            <a:chOff x="6985538" y="307000"/>
            <a:chExt cx="1545325" cy="1419000"/>
          </a:xfrm>
        </p:grpSpPr>
        <p:sp>
          <p:nvSpPr>
            <p:cNvPr id="1256" name="Google Shape;1256;p85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85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85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85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85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85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62" name="Google Shape;126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031825" y="0"/>
            <a:ext cx="2014201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85"/>
          <p:cNvSpPr/>
          <p:nvPr/>
        </p:nvSpPr>
        <p:spPr>
          <a:xfrm flipH="1">
            <a:off x="6617128" y="-24000"/>
            <a:ext cx="33051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1255;p85">
            <a:extLst>
              <a:ext uri="{FF2B5EF4-FFF2-40B4-BE49-F238E27FC236}">
                <a16:creationId xmlns:a16="http://schemas.microsoft.com/office/drawing/2014/main" id="{0F46183E-CAAB-BE10-5383-71C3DB0BA368}"/>
              </a:ext>
            </a:extLst>
          </p:cNvPr>
          <p:cNvGrpSpPr/>
          <p:nvPr/>
        </p:nvGrpSpPr>
        <p:grpSpPr>
          <a:xfrm>
            <a:off x="336276" y="2113957"/>
            <a:ext cx="402866" cy="369933"/>
            <a:chOff x="6985538" y="307000"/>
            <a:chExt cx="1545325" cy="1419000"/>
          </a:xfrm>
        </p:grpSpPr>
        <p:sp>
          <p:nvSpPr>
            <p:cNvPr id="8" name="Google Shape;1256;p85">
              <a:extLst>
                <a:ext uri="{FF2B5EF4-FFF2-40B4-BE49-F238E27FC236}">
                  <a16:creationId xmlns:a16="http://schemas.microsoft.com/office/drawing/2014/main" id="{E3E04B4E-E468-11C0-8B1E-90BCE8FFE604}"/>
                </a:ext>
              </a:extLst>
            </p:cNvPr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57;p85">
              <a:extLst>
                <a:ext uri="{FF2B5EF4-FFF2-40B4-BE49-F238E27FC236}">
                  <a16:creationId xmlns:a16="http://schemas.microsoft.com/office/drawing/2014/main" id="{E7079C1B-5F04-9A96-F692-B8E6A33D3E7D}"/>
                </a:ext>
              </a:extLst>
            </p:cNvPr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58;p85">
              <a:extLst>
                <a:ext uri="{FF2B5EF4-FFF2-40B4-BE49-F238E27FC236}">
                  <a16:creationId xmlns:a16="http://schemas.microsoft.com/office/drawing/2014/main" id="{CF263226-65E7-E934-8F67-25BC92486722}"/>
                </a:ext>
              </a:extLst>
            </p:cNvPr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59;p85">
              <a:extLst>
                <a:ext uri="{FF2B5EF4-FFF2-40B4-BE49-F238E27FC236}">
                  <a16:creationId xmlns:a16="http://schemas.microsoft.com/office/drawing/2014/main" id="{1DF0046B-A56E-832F-9282-315B8B72F986}"/>
                </a:ext>
              </a:extLst>
            </p:cNvPr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60;p85">
              <a:extLst>
                <a:ext uri="{FF2B5EF4-FFF2-40B4-BE49-F238E27FC236}">
                  <a16:creationId xmlns:a16="http://schemas.microsoft.com/office/drawing/2014/main" id="{303F93C8-2A1C-3CC5-08F4-F06C2E759F47}"/>
                </a:ext>
              </a:extLst>
            </p:cNvPr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61;p85">
              <a:extLst>
                <a:ext uri="{FF2B5EF4-FFF2-40B4-BE49-F238E27FC236}">
                  <a16:creationId xmlns:a16="http://schemas.microsoft.com/office/drawing/2014/main" id="{A207BCA2-8DE1-8BFA-2A10-45EAF0E38C7E}"/>
                </a:ext>
              </a:extLst>
            </p:cNvPr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255;p85">
            <a:extLst>
              <a:ext uri="{FF2B5EF4-FFF2-40B4-BE49-F238E27FC236}">
                <a16:creationId xmlns:a16="http://schemas.microsoft.com/office/drawing/2014/main" id="{027EC384-D47F-D8CA-7313-AD6D6E2D932E}"/>
              </a:ext>
            </a:extLst>
          </p:cNvPr>
          <p:cNvGrpSpPr/>
          <p:nvPr/>
        </p:nvGrpSpPr>
        <p:grpSpPr>
          <a:xfrm>
            <a:off x="336314" y="2722679"/>
            <a:ext cx="402866" cy="369933"/>
            <a:chOff x="6985538" y="307000"/>
            <a:chExt cx="1545325" cy="1419000"/>
          </a:xfrm>
        </p:grpSpPr>
        <p:sp>
          <p:nvSpPr>
            <p:cNvPr id="15" name="Google Shape;1256;p85">
              <a:extLst>
                <a:ext uri="{FF2B5EF4-FFF2-40B4-BE49-F238E27FC236}">
                  <a16:creationId xmlns:a16="http://schemas.microsoft.com/office/drawing/2014/main" id="{798F405F-3C4B-64A3-1A13-F263A8873B97}"/>
                </a:ext>
              </a:extLst>
            </p:cNvPr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57;p85">
              <a:extLst>
                <a:ext uri="{FF2B5EF4-FFF2-40B4-BE49-F238E27FC236}">
                  <a16:creationId xmlns:a16="http://schemas.microsoft.com/office/drawing/2014/main" id="{EFAD3973-4F14-6DDF-BDC4-70CB7716C365}"/>
                </a:ext>
              </a:extLst>
            </p:cNvPr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58;p85">
              <a:extLst>
                <a:ext uri="{FF2B5EF4-FFF2-40B4-BE49-F238E27FC236}">
                  <a16:creationId xmlns:a16="http://schemas.microsoft.com/office/drawing/2014/main" id="{4DD819E4-A8B6-A9E0-42A3-104D88DCF7F6}"/>
                </a:ext>
              </a:extLst>
            </p:cNvPr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59;p85">
              <a:extLst>
                <a:ext uri="{FF2B5EF4-FFF2-40B4-BE49-F238E27FC236}">
                  <a16:creationId xmlns:a16="http://schemas.microsoft.com/office/drawing/2014/main" id="{437CA340-7079-62FD-2EAC-26890FFC03A7}"/>
                </a:ext>
              </a:extLst>
            </p:cNvPr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60;p85">
              <a:extLst>
                <a:ext uri="{FF2B5EF4-FFF2-40B4-BE49-F238E27FC236}">
                  <a16:creationId xmlns:a16="http://schemas.microsoft.com/office/drawing/2014/main" id="{91A080E2-ED20-05CB-7603-2680AFEF289C}"/>
                </a:ext>
              </a:extLst>
            </p:cNvPr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61;p85">
              <a:extLst>
                <a:ext uri="{FF2B5EF4-FFF2-40B4-BE49-F238E27FC236}">
                  <a16:creationId xmlns:a16="http://schemas.microsoft.com/office/drawing/2014/main" id="{F494792F-FF0E-7F0E-9B5B-0FB67B048419}"/>
                </a:ext>
              </a:extLst>
            </p:cNvPr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1255;p85">
            <a:extLst>
              <a:ext uri="{FF2B5EF4-FFF2-40B4-BE49-F238E27FC236}">
                <a16:creationId xmlns:a16="http://schemas.microsoft.com/office/drawing/2014/main" id="{E3853803-54A2-342D-FA73-B17CFB53DC6D}"/>
              </a:ext>
            </a:extLst>
          </p:cNvPr>
          <p:cNvGrpSpPr/>
          <p:nvPr/>
        </p:nvGrpSpPr>
        <p:grpSpPr>
          <a:xfrm>
            <a:off x="336286" y="3371263"/>
            <a:ext cx="402866" cy="369933"/>
            <a:chOff x="6985538" y="307000"/>
            <a:chExt cx="1545325" cy="1419000"/>
          </a:xfrm>
        </p:grpSpPr>
        <p:sp>
          <p:nvSpPr>
            <p:cNvPr id="22" name="Google Shape;1256;p85">
              <a:extLst>
                <a:ext uri="{FF2B5EF4-FFF2-40B4-BE49-F238E27FC236}">
                  <a16:creationId xmlns:a16="http://schemas.microsoft.com/office/drawing/2014/main" id="{B1EABB55-3E99-6A73-52C1-55D7813C4909}"/>
                </a:ext>
              </a:extLst>
            </p:cNvPr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57;p85">
              <a:extLst>
                <a:ext uri="{FF2B5EF4-FFF2-40B4-BE49-F238E27FC236}">
                  <a16:creationId xmlns:a16="http://schemas.microsoft.com/office/drawing/2014/main" id="{193272D5-EEF9-DF55-E064-6E7FD0ABC706}"/>
                </a:ext>
              </a:extLst>
            </p:cNvPr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58;p85">
              <a:extLst>
                <a:ext uri="{FF2B5EF4-FFF2-40B4-BE49-F238E27FC236}">
                  <a16:creationId xmlns:a16="http://schemas.microsoft.com/office/drawing/2014/main" id="{347DCB1D-9FD8-0F6C-2AF8-5C9CEA79CF3C}"/>
                </a:ext>
              </a:extLst>
            </p:cNvPr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59;p85">
              <a:extLst>
                <a:ext uri="{FF2B5EF4-FFF2-40B4-BE49-F238E27FC236}">
                  <a16:creationId xmlns:a16="http://schemas.microsoft.com/office/drawing/2014/main" id="{E91A3683-FC21-5A2B-829D-3E41E29C5FAB}"/>
                </a:ext>
              </a:extLst>
            </p:cNvPr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60;p85">
              <a:extLst>
                <a:ext uri="{FF2B5EF4-FFF2-40B4-BE49-F238E27FC236}">
                  <a16:creationId xmlns:a16="http://schemas.microsoft.com/office/drawing/2014/main" id="{DED74F28-B3F8-68B7-7983-523AA4D28989}"/>
                </a:ext>
              </a:extLst>
            </p:cNvPr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61;p85">
              <a:extLst>
                <a:ext uri="{FF2B5EF4-FFF2-40B4-BE49-F238E27FC236}">
                  <a16:creationId xmlns:a16="http://schemas.microsoft.com/office/drawing/2014/main" id="{56627312-02FA-BD61-DBE3-5D4FB31D7089}"/>
                </a:ext>
              </a:extLst>
            </p:cNvPr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1255;p85">
            <a:extLst>
              <a:ext uri="{FF2B5EF4-FFF2-40B4-BE49-F238E27FC236}">
                <a16:creationId xmlns:a16="http://schemas.microsoft.com/office/drawing/2014/main" id="{1193224C-45ED-98BE-01AA-1C3C7F266842}"/>
              </a:ext>
            </a:extLst>
          </p:cNvPr>
          <p:cNvGrpSpPr/>
          <p:nvPr/>
        </p:nvGrpSpPr>
        <p:grpSpPr>
          <a:xfrm>
            <a:off x="336286" y="3948444"/>
            <a:ext cx="402866" cy="369933"/>
            <a:chOff x="6985538" y="307000"/>
            <a:chExt cx="1545325" cy="1419000"/>
          </a:xfrm>
        </p:grpSpPr>
        <p:sp>
          <p:nvSpPr>
            <p:cNvPr id="29" name="Google Shape;1256;p85">
              <a:extLst>
                <a:ext uri="{FF2B5EF4-FFF2-40B4-BE49-F238E27FC236}">
                  <a16:creationId xmlns:a16="http://schemas.microsoft.com/office/drawing/2014/main" id="{415EC8B5-B7A0-115D-20BF-CCB46642CEFA}"/>
                </a:ext>
              </a:extLst>
            </p:cNvPr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57;p85">
              <a:extLst>
                <a:ext uri="{FF2B5EF4-FFF2-40B4-BE49-F238E27FC236}">
                  <a16:creationId xmlns:a16="http://schemas.microsoft.com/office/drawing/2014/main" id="{D8E2570D-B1E4-63A9-3676-A809FF46C09F}"/>
                </a:ext>
              </a:extLst>
            </p:cNvPr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58;p85">
              <a:extLst>
                <a:ext uri="{FF2B5EF4-FFF2-40B4-BE49-F238E27FC236}">
                  <a16:creationId xmlns:a16="http://schemas.microsoft.com/office/drawing/2014/main" id="{BDDFFDC3-FC64-144C-479F-DB1680E8DC89}"/>
                </a:ext>
              </a:extLst>
            </p:cNvPr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59;p85">
              <a:extLst>
                <a:ext uri="{FF2B5EF4-FFF2-40B4-BE49-F238E27FC236}">
                  <a16:creationId xmlns:a16="http://schemas.microsoft.com/office/drawing/2014/main" id="{3C89B5D0-4740-9B0D-E312-EF6A1808F7A3}"/>
                </a:ext>
              </a:extLst>
            </p:cNvPr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60;p85">
              <a:extLst>
                <a:ext uri="{FF2B5EF4-FFF2-40B4-BE49-F238E27FC236}">
                  <a16:creationId xmlns:a16="http://schemas.microsoft.com/office/drawing/2014/main" id="{26170FEA-9756-47E0-A355-E4BCC6C29F25}"/>
                </a:ext>
              </a:extLst>
            </p:cNvPr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61;p85">
              <a:extLst>
                <a:ext uri="{FF2B5EF4-FFF2-40B4-BE49-F238E27FC236}">
                  <a16:creationId xmlns:a16="http://schemas.microsoft.com/office/drawing/2014/main" id="{97CC1290-01EF-2C4C-3C9A-05A606D46515}"/>
                </a:ext>
              </a:extLst>
            </p:cNvPr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248F9A4-A303-8833-CFEA-347F6C70C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494846" cy="5143500"/>
          </a:xfrm>
          <a:prstGeom prst="rect">
            <a:avLst/>
          </a:prstGeom>
        </p:spPr>
      </p:pic>
      <p:sp>
        <p:nvSpPr>
          <p:cNvPr id="4" name="Scroll: Horizontal 3">
            <a:extLst>
              <a:ext uri="{FF2B5EF4-FFF2-40B4-BE49-F238E27FC236}">
                <a16:creationId xmlns:a16="http://schemas.microsoft.com/office/drawing/2014/main" id="{876E65FA-4ED9-D278-BB87-87183BEE32FD}"/>
              </a:ext>
            </a:extLst>
          </p:cNvPr>
          <p:cNvSpPr/>
          <p:nvPr/>
        </p:nvSpPr>
        <p:spPr>
          <a:xfrm>
            <a:off x="1574418" y="0"/>
            <a:ext cx="5720156" cy="1340662"/>
          </a:xfrm>
          <a:prstGeom prst="horizontalScroll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Here we Replace all Null data to 0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927C8412-9011-56EF-193F-D3ADCC7AD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361C30E5-AC27-40A0-9814-2A303A447BB5}"/>
              </a:ext>
            </a:extLst>
          </p:cNvPr>
          <p:cNvSpPr/>
          <p:nvPr/>
        </p:nvSpPr>
        <p:spPr>
          <a:xfrm>
            <a:off x="1670671" y="0"/>
            <a:ext cx="6015789" cy="1340662"/>
          </a:xfrm>
          <a:prstGeom prst="horizontalScroll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 handled the error occurred after changing the </a:t>
            </a:r>
            <a:r>
              <a:rPr lang="en-U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data type.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86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7115D7C6-A557-4860-C1B2-701A562A9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50EB35FD-5D6A-91C5-184A-7C487B60410D}"/>
              </a:ext>
            </a:extLst>
          </p:cNvPr>
          <p:cNvSpPr/>
          <p:nvPr/>
        </p:nvSpPr>
        <p:spPr>
          <a:xfrm>
            <a:off x="1320035" y="0"/>
            <a:ext cx="6710184" cy="1340662"/>
          </a:xfrm>
          <a:prstGeom prst="horizontalScroll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 took a copy of the movie genre and divided it and took the first column and deleted the rest</a:t>
            </a:r>
          </a:p>
        </p:txBody>
      </p:sp>
    </p:spTree>
    <p:extLst>
      <p:ext uri="{BB962C8B-B14F-4D97-AF65-F5344CB8AC3E}">
        <p14:creationId xmlns:p14="http://schemas.microsoft.com/office/powerpoint/2010/main" val="1763311538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5E0A19BD-F5F9-C37C-A1AC-637EF3FC7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92E0B8AF-6CD1-55D3-133F-1171F1F8761E}"/>
              </a:ext>
            </a:extLst>
          </p:cNvPr>
          <p:cNvSpPr/>
          <p:nvPr/>
        </p:nvSpPr>
        <p:spPr>
          <a:xfrm>
            <a:off x="543140" y="0"/>
            <a:ext cx="7734586" cy="1340662"/>
          </a:xfrm>
          <a:prstGeom prst="horizontalScroll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There was an error appears in the years column after changing the movie genre, so I deleted it and created a new one from the date column.</a:t>
            </a:r>
          </a:p>
        </p:txBody>
      </p:sp>
    </p:spTree>
    <p:extLst>
      <p:ext uri="{BB962C8B-B14F-4D97-AF65-F5344CB8AC3E}">
        <p14:creationId xmlns:p14="http://schemas.microsoft.com/office/powerpoint/2010/main" val="1284785270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BCC767AE-EE74-58E6-3D12-5A5BF3D1A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0BC4E353-DD53-0412-6773-776EC24B370A}"/>
              </a:ext>
            </a:extLst>
          </p:cNvPr>
          <p:cNvSpPr/>
          <p:nvPr/>
        </p:nvSpPr>
        <p:spPr>
          <a:xfrm>
            <a:off x="1574418" y="0"/>
            <a:ext cx="5720156" cy="1340662"/>
          </a:xfrm>
          <a:prstGeom prst="horizontalScroll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Here we Replace all 0 in our data to Null</a:t>
            </a:r>
          </a:p>
        </p:txBody>
      </p:sp>
    </p:spTree>
    <p:extLst>
      <p:ext uri="{BB962C8B-B14F-4D97-AF65-F5344CB8AC3E}">
        <p14:creationId xmlns:p14="http://schemas.microsoft.com/office/powerpoint/2010/main" val="156818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09;p52">
            <a:extLst>
              <a:ext uri="{FF2B5EF4-FFF2-40B4-BE49-F238E27FC236}">
                <a16:creationId xmlns:a16="http://schemas.microsoft.com/office/drawing/2014/main" id="{D53CF732-4D1E-7B24-C373-1EF5980871F1}"/>
              </a:ext>
            </a:extLst>
          </p:cNvPr>
          <p:cNvSpPr/>
          <p:nvPr/>
        </p:nvSpPr>
        <p:spPr>
          <a:xfrm>
            <a:off x="0" y="-24000"/>
            <a:ext cx="31536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500;p52">
            <a:extLst>
              <a:ext uri="{FF2B5EF4-FFF2-40B4-BE49-F238E27FC236}">
                <a16:creationId xmlns:a16="http://schemas.microsoft.com/office/drawing/2014/main" id="{35541BE9-CE77-50F1-DFF9-3E3F47B1406C}"/>
              </a:ext>
            </a:extLst>
          </p:cNvPr>
          <p:cNvSpPr txBox="1">
            <a:spLocks/>
          </p:cNvSpPr>
          <p:nvPr/>
        </p:nvSpPr>
        <p:spPr>
          <a:xfrm>
            <a:off x="3366892" y="1404216"/>
            <a:ext cx="5597011" cy="17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8000" b="1" dirty="0"/>
              <a:t>Pivot Table</a:t>
            </a:r>
            <a:endParaRPr lang="en-US" sz="8000" dirty="0">
              <a:solidFill>
                <a:schemeClr val="accent1"/>
              </a:solidFill>
            </a:endParaRPr>
          </a:p>
        </p:txBody>
      </p:sp>
      <p:grpSp>
        <p:nvGrpSpPr>
          <p:cNvPr id="5" name="Google Shape;724;p65">
            <a:extLst>
              <a:ext uri="{FF2B5EF4-FFF2-40B4-BE49-F238E27FC236}">
                <a16:creationId xmlns:a16="http://schemas.microsoft.com/office/drawing/2014/main" id="{1CD19113-05D3-751F-EC48-E19DE42D7FE2}"/>
              </a:ext>
            </a:extLst>
          </p:cNvPr>
          <p:cNvGrpSpPr/>
          <p:nvPr/>
        </p:nvGrpSpPr>
        <p:grpSpPr>
          <a:xfrm flipH="1">
            <a:off x="8073928" y="264678"/>
            <a:ext cx="402866" cy="369933"/>
            <a:chOff x="6985538" y="307000"/>
            <a:chExt cx="1545325" cy="1419000"/>
          </a:xfrm>
        </p:grpSpPr>
        <p:sp>
          <p:nvSpPr>
            <p:cNvPr id="6" name="Google Shape;725;p65">
              <a:extLst>
                <a:ext uri="{FF2B5EF4-FFF2-40B4-BE49-F238E27FC236}">
                  <a16:creationId xmlns:a16="http://schemas.microsoft.com/office/drawing/2014/main" id="{136BFECD-4C17-1B7C-48D6-E41ACDCDED67}"/>
                </a:ext>
              </a:extLst>
            </p:cNvPr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26;p65">
              <a:extLst>
                <a:ext uri="{FF2B5EF4-FFF2-40B4-BE49-F238E27FC236}">
                  <a16:creationId xmlns:a16="http://schemas.microsoft.com/office/drawing/2014/main" id="{91E7CBC5-8421-3958-D4A0-4AD102BE40CC}"/>
                </a:ext>
              </a:extLst>
            </p:cNvPr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27;p65">
              <a:extLst>
                <a:ext uri="{FF2B5EF4-FFF2-40B4-BE49-F238E27FC236}">
                  <a16:creationId xmlns:a16="http://schemas.microsoft.com/office/drawing/2014/main" id="{0D5F1030-CDEC-FDB6-C7EC-20883E6C6B36}"/>
                </a:ext>
              </a:extLst>
            </p:cNvPr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28;p65">
              <a:extLst>
                <a:ext uri="{FF2B5EF4-FFF2-40B4-BE49-F238E27FC236}">
                  <a16:creationId xmlns:a16="http://schemas.microsoft.com/office/drawing/2014/main" id="{ED24D7C6-14D5-7353-1C4B-C4DDE40A374D}"/>
                </a:ext>
              </a:extLst>
            </p:cNvPr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29;p65">
              <a:extLst>
                <a:ext uri="{FF2B5EF4-FFF2-40B4-BE49-F238E27FC236}">
                  <a16:creationId xmlns:a16="http://schemas.microsoft.com/office/drawing/2014/main" id="{CF357C64-2D24-B3CF-3AEC-F8A15A3A74BC}"/>
                </a:ext>
              </a:extLst>
            </p:cNvPr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30;p65">
              <a:extLst>
                <a:ext uri="{FF2B5EF4-FFF2-40B4-BE49-F238E27FC236}">
                  <a16:creationId xmlns:a16="http://schemas.microsoft.com/office/drawing/2014/main" id="{29A55C51-C5E5-0AFD-48EE-14B9E0953A85}"/>
                </a:ext>
              </a:extLst>
            </p:cNvPr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2" descr="Functions Logo PNG Vectors Free Download">
            <a:extLst>
              <a:ext uri="{FF2B5EF4-FFF2-40B4-BE49-F238E27FC236}">
                <a16:creationId xmlns:a16="http://schemas.microsoft.com/office/drawing/2014/main" id="{6235FEE3-BFCF-65E2-B59D-378697DB4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208" y="1205916"/>
            <a:ext cx="1511993" cy="1365834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  <a:effectLst>
            <a:glow rad="127000">
              <a:schemeClr val="bg1">
                <a:lumMod val="50000"/>
              </a:schemeClr>
            </a:glo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E65B0FD-70D6-95F2-C365-B86784B8A6C7}"/>
              </a:ext>
            </a:extLst>
          </p:cNvPr>
          <p:cNvSpPr txBox="1"/>
          <p:nvPr/>
        </p:nvSpPr>
        <p:spPr>
          <a:xfrm>
            <a:off x="3983890" y="3316116"/>
            <a:ext cx="49205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           Average</a:t>
            </a:r>
            <a:br>
              <a:rPr lang="en-US" sz="1800" b="1" dirty="0"/>
            </a:br>
            <a:br>
              <a:rPr lang="en-US" sz="1800" b="1" dirty="0"/>
            </a:br>
            <a:r>
              <a:rPr lang="en-US" sz="1800" b="1" dirty="0"/>
              <a:t>                       </a:t>
            </a:r>
          </a:p>
          <a:p>
            <a:r>
              <a:rPr lang="en-US" sz="1800" b="1" dirty="0"/>
              <a:t>                                         Median</a:t>
            </a:r>
            <a:br>
              <a:rPr lang="en-US" sz="1800" b="1" dirty="0"/>
            </a:br>
            <a:br>
              <a:rPr lang="en-US" sz="1800" b="1" dirty="0"/>
            </a:br>
            <a:r>
              <a:rPr lang="en-US" sz="1800" b="1" dirty="0"/>
              <a:t>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89102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4E2DBE1-4B92-8B57-4954-18C66504D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278778"/>
      </p:ext>
    </p:extLst>
  </p:cSld>
  <p:clrMapOvr>
    <a:masterClrMapping/>
  </p:clrMapOvr>
  <p:transition spd="slow">
    <p:randomBar dir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10A8175-840D-563E-C932-823E51590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5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C284ADB-7807-FBE4-5F6B-36EDB25E4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23642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09;p52">
            <a:extLst>
              <a:ext uri="{FF2B5EF4-FFF2-40B4-BE49-F238E27FC236}">
                <a16:creationId xmlns:a16="http://schemas.microsoft.com/office/drawing/2014/main" id="{0FAE54FB-9A1D-75AE-A01D-2C8126D162BE}"/>
              </a:ext>
            </a:extLst>
          </p:cNvPr>
          <p:cNvSpPr/>
          <p:nvPr/>
        </p:nvSpPr>
        <p:spPr>
          <a:xfrm>
            <a:off x="0" y="-24000"/>
            <a:ext cx="1378744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906386C5-B6A6-81CF-8E66-C33BBF20815B}"/>
              </a:ext>
            </a:extLst>
          </p:cNvPr>
          <p:cNvSpPr/>
          <p:nvPr/>
        </p:nvSpPr>
        <p:spPr>
          <a:xfrm>
            <a:off x="3536157" y="1788081"/>
            <a:ext cx="4722020" cy="1271587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measurement is based on real data, so we use it in our code.</a:t>
            </a:r>
          </a:p>
        </p:txBody>
      </p:sp>
      <p:pic>
        <p:nvPicPr>
          <p:cNvPr id="3074" name="Picture 2" descr="Announcements Logo Stock Illustrations – 1,046 Announcements Logo Stock  Illustrations, Vectors &amp; Clipart - Dreamstime">
            <a:extLst>
              <a:ext uri="{FF2B5EF4-FFF2-40B4-BE49-F238E27FC236}">
                <a16:creationId xmlns:a16="http://schemas.microsoft.com/office/drawing/2014/main" id="{85615E3D-A2DC-9559-4BA6-1994BF4B6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4" y="184370"/>
            <a:ext cx="1293018" cy="1293018"/>
          </a:xfrm>
          <a:prstGeom prst="rect">
            <a:avLst/>
          </a:prstGeom>
          <a:solidFill>
            <a:schemeClr val="tx2">
              <a:lumMod val="5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BB1CDD-63C4-4C7B-73C6-16C6C1C95829}"/>
              </a:ext>
            </a:extLst>
          </p:cNvPr>
          <p:cNvSpPr txBox="1"/>
          <p:nvPr/>
        </p:nvSpPr>
        <p:spPr>
          <a:xfrm>
            <a:off x="2728914" y="590134"/>
            <a:ext cx="1657349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50800" dir="5400000" algn="ctr" rotWithShape="0">
              <a:schemeClr val="tx1">
                <a:lumMod val="85000"/>
                <a:lumOff val="1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800" b="1" dirty="0"/>
              <a:t>Be Aware</a:t>
            </a:r>
          </a:p>
        </p:txBody>
      </p:sp>
    </p:spTree>
    <p:extLst>
      <p:ext uri="{BB962C8B-B14F-4D97-AF65-F5344CB8AC3E}">
        <p14:creationId xmlns:p14="http://schemas.microsoft.com/office/powerpoint/2010/main" val="3608683284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9"/>
          <p:cNvSpPr txBox="1">
            <a:spLocks noGrp="1"/>
          </p:cNvSpPr>
          <p:nvPr>
            <p:ph type="title" idx="14"/>
          </p:nvPr>
        </p:nvSpPr>
        <p:spPr>
          <a:xfrm>
            <a:off x="943975" y="2047149"/>
            <a:ext cx="775800" cy="7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4" name="Google Shape;224;p39"/>
          <p:cNvSpPr txBox="1">
            <a:spLocks noGrp="1"/>
          </p:cNvSpPr>
          <p:nvPr>
            <p:ph type="title" idx="15"/>
          </p:nvPr>
        </p:nvSpPr>
        <p:spPr>
          <a:xfrm>
            <a:off x="943975" y="3844823"/>
            <a:ext cx="775800" cy="7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25" name="Google Shape;225;p39"/>
          <p:cNvSpPr txBox="1">
            <a:spLocks noGrp="1"/>
          </p:cNvSpPr>
          <p:nvPr>
            <p:ph type="title" idx="13"/>
          </p:nvPr>
        </p:nvSpPr>
        <p:spPr>
          <a:xfrm>
            <a:off x="943975" y="2945986"/>
            <a:ext cx="775800" cy="7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26" name="Google Shape;226;p39"/>
          <p:cNvSpPr txBox="1">
            <a:spLocks noGrp="1"/>
          </p:cNvSpPr>
          <p:nvPr>
            <p:ph type="title" idx="9"/>
          </p:nvPr>
        </p:nvSpPr>
        <p:spPr>
          <a:xfrm>
            <a:off x="943975" y="1148312"/>
            <a:ext cx="775800" cy="7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7" name="Google Shape;227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28" name="Google Shape;228;p39"/>
          <p:cNvSpPr txBox="1">
            <a:spLocks noGrp="1"/>
          </p:cNvSpPr>
          <p:nvPr>
            <p:ph type="title" idx="2"/>
          </p:nvPr>
        </p:nvSpPr>
        <p:spPr>
          <a:xfrm>
            <a:off x="1872275" y="1330862"/>
            <a:ext cx="3879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Objective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en" dirty="0"/>
              <a:t> &amp; strategy</a:t>
            </a:r>
            <a:endParaRPr dirty="0"/>
          </a:p>
        </p:txBody>
      </p:sp>
      <p:sp>
        <p:nvSpPr>
          <p:cNvPr id="229" name="Google Shape;229;p39"/>
          <p:cNvSpPr txBox="1">
            <a:spLocks noGrp="1"/>
          </p:cNvSpPr>
          <p:nvPr>
            <p:ph type="title" idx="3"/>
          </p:nvPr>
        </p:nvSpPr>
        <p:spPr>
          <a:xfrm>
            <a:off x="1872275" y="2229699"/>
            <a:ext cx="3879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Proposed Solution</a:t>
            </a:r>
          </a:p>
        </p:txBody>
      </p:sp>
      <p:sp>
        <p:nvSpPr>
          <p:cNvPr id="230" name="Google Shape;230;p39"/>
          <p:cNvSpPr txBox="1">
            <a:spLocks noGrp="1"/>
          </p:cNvSpPr>
          <p:nvPr>
            <p:ph type="subTitle" idx="1"/>
          </p:nvPr>
        </p:nvSpPr>
        <p:spPr>
          <a:xfrm>
            <a:off x="5458899" y="1241312"/>
            <a:ext cx="301991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 Analyzing Movie Trends</a:t>
            </a:r>
          </a:p>
        </p:txBody>
      </p:sp>
      <p:sp>
        <p:nvSpPr>
          <p:cNvPr id="232" name="Google Shape;232;p39"/>
          <p:cNvSpPr txBox="1">
            <a:spLocks noGrp="1"/>
          </p:cNvSpPr>
          <p:nvPr>
            <p:ph type="title" idx="5"/>
          </p:nvPr>
        </p:nvSpPr>
        <p:spPr>
          <a:xfrm>
            <a:off x="1861232" y="3586015"/>
            <a:ext cx="3879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Limitations </a:t>
            </a:r>
            <a:r>
              <a:rPr lang="en" dirty="0"/>
              <a:t>&amp; </a:t>
            </a:r>
            <a:r>
              <a:rPr lang="en-US" sz="1800" b="1" i="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Future Work</a:t>
            </a:r>
            <a:br>
              <a:rPr lang="en-US" dirty="0">
                <a:effectLst/>
              </a:rPr>
            </a:b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233" name="Google Shape;233;p39"/>
          <p:cNvSpPr txBox="1">
            <a:spLocks noGrp="1"/>
          </p:cNvSpPr>
          <p:nvPr>
            <p:ph type="title" idx="6"/>
          </p:nvPr>
        </p:nvSpPr>
        <p:spPr>
          <a:xfrm>
            <a:off x="1861232" y="4041464"/>
            <a:ext cx="3879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Implementation</a:t>
            </a:r>
            <a:endParaRPr lang="en-US" dirty="0"/>
          </a:p>
        </p:txBody>
      </p:sp>
      <p:sp>
        <p:nvSpPr>
          <p:cNvPr id="234" name="Google Shape;234;p39"/>
          <p:cNvSpPr txBox="1">
            <a:spLocks noGrp="1"/>
          </p:cNvSpPr>
          <p:nvPr>
            <p:ph type="subTitle" idx="7"/>
          </p:nvPr>
        </p:nvSpPr>
        <p:spPr>
          <a:xfrm>
            <a:off x="5458899" y="3038986"/>
            <a:ext cx="284118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SzPts val="1100"/>
            </a:pPr>
            <a:r>
              <a:rPr lang="en-US" dirty="0"/>
              <a:t>Future Enhancements and Research Directions for Movie Analysis</a:t>
            </a:r>
            <a:endParaRPr lang="en-US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sp>
        <p:nvSpPr>
          <p:cNvPr id="235" name="Google Shape;235;p39"/>
          <p:cNvSpPr txBox="1">
            <a:spLocks noGrp="1"/>
          </p:cNvSpPr>
          <p:nvPr>
            <p:ph type="subTitle" idx="8"/>
          </p:nvPr>
        </p:nvSpPr>
        <p:spPr>
          <a:xfrm>
            <a:off x="5314700" y="3929288"/>
            <a:ext cx="3109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indent="0" algn="ctr" rtl="0">
              <a:spcBef>
                <a:spcPts val="0"/>
              </a:spcBef>
              <a:spcAft>
                <a:spcPts val="0"/>
              </a:spcAft>
            </a:pPr>
            <a:r>
              <a:rPr lang="en-US" sz="1400" b="0" i="0" dirty="0">
                <a:solidFill>
                  <a:srgbClr val="000000"/>
                </a:solidFill>
                <a:effectLst/>
                <a:latin typeface="Albert Sans" panose="020B0604020202020204" charset="0"/>
                <a:ea typeface="Albert Sans" panose="020B0604020202020204" charset="0"/>
                <a:cs typeface="Albert Sans" panose="020B0604020202020204" charset="0"/>
              </a:rPr>
              <a:t>Some Screenshots to our project </a:t>
            </a:r>
            <a:endParaRPr lang="en-US" sz="1400" dirty="0">
              <a:effectLst/>
            </a:endParaRPr>
          </a:p>
        </p:txBody>
      </p:sp>
      <p:cxnSp>
        <p:nvCxnSpPr>
          <p:cNvPr id="236" name="Google Shape;236;p39"/>
          <p:cNvCxnSpPr/>
          <p:nvPr/>
        </p:nvCxnSpPr>
        <p:spPr>
          <a:xfrm>
            <a:off x="894450" y="1977675"/>
            <a:ext cx="7306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7" name="Google Shape;237;p39"/>
          <p:cNvCxnSpPr/>
          <p:nvPr/>
        </p:nvCxnSpPr>
        <p:spPr>
          <a:xfrm>
            <a:off x="894450" y="2876316"/>
            <a:ext cx="7306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8" name="Google Shape;238;p39"/>
          <p:cNvCxnSpPr/>
          <p:nvPr/>
        </p:nvCxnSpPr>
        <p:spPr>
          <a:xfrm>
            <a:off x="894450" y="3774957"/>
            <a:ext cx="7306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9" name="Google Shape;239;p39"/>
          <p:cNvGrpSpPr/>
          <p:nvPr/>
        </p:nvGrpSpPr>
        <p:grpSpPr>
          <a:xfrm>
            <a:off x="518561" y="4418531"/>
            <a:ext cx="402866" cy="369933"/>
            <a:chOff x="6985538" y="307000"/>
            <a:chExt cx="1545325" cy="1419000"/>
          </a:xfrm>
        </p:grpSpPr>
        <p:sp>
          <p:nvSpPr>
            <p:cNvPr id="240" name="Google Shape;240;p39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9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9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9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9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9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ACCDB825-8282-7811-F860-43E96160051A}"/>
              </a:ext>
            </a:extLst>
          </p:cNvPr>
          <p:cNvSpPr txBox="1">
            <a:spLocks/>
          </p:cNvSpPr>
          <p:nvPr/>
        </p:nvSpPr>
        <p:spPr>
          <a:xfrm>
            <a:off x="5458899" y="2233149"/>
            <a:ext cx="257789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Technologies Used and System Architecture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</p:spTree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">
            <a:extLst>
              <a:ext uri="{FF2B5EF4-FFF2-40B4-BE49-F238E27FC236}">
                <a16:creationId xmlns:a16="http://schemas.microsoft.com/office/drawing/2014/main" id="{14FA9500-480B-493D-5767-0D5195102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33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F64F15F0-EC3F-53B1-DA6A-C2A424239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466050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7A0950E6-A008-CCB7-DE88-564BBFE58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226432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F6C6E0B-C0A1-6EFE-C40D-AB4C8CCBD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53092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B11DB9B-D091-BB76-2015-02226E0E3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Scroll: Horizontal 3">
            <a:extLst>
              <a:ext uri="{FF2B5EF4-FFF2-40B4-BE49-F238E27FC236}">
                <a16:creationId xmlns:a16="http://schemas.microsoft.com/office/drawing/2014/main" id="{F9E2E612-C629-C3EF-21CF-C01ACE12E3B0}"/>
              </a:ext>
            </a:extLst>
          </p:cNvPr>
          <p:cNvSpPr/>
          <p:nvPr/>
        </p:nvSpPr>
        <p:spPr>
          <a:xfrm>
            <a:off x="1711922" y="-84407"/>
            <a:ext cx="5720156" cy="1340662"/>
          </a:xfrm>
          <a:prstGeom prst="horizontalScroll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 add a new Row to calculate Profit</a:t>
            </a:r>
          </a:p>
        </p:txBody>
      </p:sp>
    </p:spTree>
    <p:extLst>
      <p:ext uri="{BB962C8B-B14F-4D97-AF65-F5344CB8AC3E}">
        <p14:creationId xmlns:p14="http://schemas.microsoft.com/office/powerpoint/2010/main" val="1246472763"/>
      </p:ext>
    </p:extLst>
  </p:cSld>
  <p:clrMapOvr>
    <a:masterClrMapping/>
  </p:clrMapOvr>
  <p:transition spd="slow">
    <p:randomBar dir="vert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8A709-5155-9A82-8846-DF890707A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005142" y="628213"/>
            <a:ext cx="6063457" cy="2178386"/>
          </a:xfrm>
        </p:spPr>
        <p:txBody>
          <a:bodyPr/>
          <a:lstStyle/>
          <a:p>
            <a:r>
              <a:rPr lang="en-US" sz="6600" dirty="0"/>
              <a:t>Visualization</a:t>
            </a:r>
          </a:p>
        </p:txBody>
      </p:sp>
      <p:pic>
        <p:nvPicPr>
          <p:cNvPr id="5" name="Picture 2" descr="Data Visualization Icon Filled Design Stock Vector by ©vectorspoint  307015022">
            <a:extLst>
              <a:ext uri="{FF2B5EF4-FFF2-40B4-BE49-F238E27FC236}">
                <a16:creationId xmlns:a16="http://schemas.microsoft.com/office/drawing/2014/main" id="{9BFE6C90-D635-A5E6-6FC7-3073234BA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300" y="1568850"/>
            <a:ext cx="1237749" cy="123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00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6F8739-F9E9-42E4-411B-C0EC0A182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68"/>
            <a:ext cx="9144000" cy="511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4685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87AC799-C881-B0B1-9F4F-AC95F059E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523865"/>
      </p:ext>
    </p:extLst>
  </p:cSld>
  <p:clrMapOvr>
    <a:masterClrMapping/>
  </p:clrMapOvr>
  <p:transition spd="slow">
    <p:comb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345571B-1608-41C8-FE3E-7DB5A0B01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71530"/>
      </p:ext>
    </p:extLst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68DDA-1BA2-342E-6152-95E3CC82C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6750" y="356000"/>
            <a:ext cx="4902000" cy="1673100"/>
          </a:xfrm>
        </p:spPr>
        <p:txBody>
          <a:bodyPr/>
          <a:lstStyle/>
          <a:p>
            <a:r>
              <a:rPr lang="en" dirty="0"/>
              <a:t>Thanks!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31D4E50-BEC8-74A2-7EDA-D4A2CF979B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3812" y="2275814"/>
            <a:ext cx="5612049" cy="993900"/>
          </a:xfrm>
        </p:spPr>
        <p:txBody>
          <a:bodyPr/>
          <a:lstStyle/>
          <a:p>
            <a:r>
              <a:rPr lang="en-US" sz="2800" b="1" dirty="0"/>
              <a:t>Do you have any questions ?</a:t>
            </a:r>
          </a:p>
        </p:txBody>
      </p:sp>
    </p:spTree>
    <p:extLst>
      <p:ext uri="{BB962C8B-B14F-4D97-AF65-F5344CB8AC3E}">
        <p14:creationId xmlns:p14="http://schemas.microsoft.com/office/powerpoint/2010/main" val="94619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>
            <a:spLocks noGrp="1"/>
          </p:cNvSpPr>
          <p:nvPr>
            <p:ph type="title"/>
          </p:nvPr>
        </p:nvSpPr>
        <p:spPr>
          <a:xfrm>
            <a:off x="720000" y="3858588"/>
            <a:ext cx="4550400" cy="4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W. Edwards Deming</a:t>
            </a:r>
            <a:endParaRPr dirty="0"/>
          </a:p>
        </p:txBody>
      </p:sp>
      <p:sp>
        <p:nvSpPr>
          <p:cNvPr id="251" name="Google Shape;251;p40"/>
          <p:cNvSpPr txBox="1">
            <a:spLocks noGrp="1"/>
          </p:cNvSpPr>
          <p:nvPr>
            <p:ph type="subTitle" idx="1"/>
          </p:nvPr>
        </p:nvSpPr>
        <p:spPr>
          <a:xfrm>
            <a:off x="616873" y="880812"/>
            <a:ext cx="4550400" cy="16606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“</a:t>
            </a:r>
            <a:r>
              <a:rPr lang="en-US" dirty="0"/>
              <a:t>Without data, you’re just another person with an opinion.</a:t>
            </a:r>
            <a:r>
              <a:rPr lang="en" dirty="0"/>
              <a:t>.”</a:t>
            </a:r>
            <a:endParaRPr dirty="0"/>
          </a:p>
        </p:txBody>
      </p:sp>
      <p:grpSp>
        <p:nvGrpSpPr>
          <p:cNvPr id="252" name="Google Shape;252;p40"/>
          <p:cNvGrpSpPr/>
          <p:nvPr/>
        </p:nvGrpSpPr>
        <p:grpSpPr>
          <a:xfrm>
            <a:off x="5664761" y="4418531"/>
            <a:ext cx="402866" cy="369933"/>
            <a:chOff x="6985538" y="307000"/>
            <a:chExt cx="1545325" cy="1419000"/>
          </a:xfrm>
        </p:grpSpPr>
        <p:sp>
          <p:nvSpPr>
            <p:cNvPr id="253" name="Google Shape;253;p40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0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40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0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0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0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9" name="Google Shape;2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303875" y="0"/>
            <a:ext cx="2014201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0"/>
          <p:cNvSpPr/>
          <p:nvPr/>
        </p:nvSpPr>
        <p:spPr>
          <a:xfrm flipH="1">
            <a:off x="6889290" y="-24000"/>
            <a:ext cx="24909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1"/>
          <p:cNvSpPr txBox="1">
            <a:spLocks noGrp="1"/>
          </p:cNvSpPr>
          <p:nvPr>
            <p:ph type="title"/>
          </p:nvPr>
        </p:nvSpPr>
        <p:spPr>
          <a:xfrm>
            <a:off x="2040499" y="1761713"/>
            <a:ext cx="4016541" cy="167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Objective</a:t>
            </a:r>
            <a:r>
              <a:rPr lang="en-US" sz="5400" b="1" dirty="0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en" dirty="0"/>
              <a:t> &amp; Strategy</a:t>
            </a:r>
            <a:endParaRPr dirty="0"/>
          </a:p>
        </p:txBody>
      </p:sp>
      <p:sp>
        <p:nvSpPr>
          <p:cNvPr id="266" name="Google Shape;266;p41"/>
          <p:cNvSpPr txBox="1">
            <a:spLocks noGrp="1"/>
          </p:cNvSpPr>
          <p:nvPr>
            <p:ph type="title" idx="2"/>
          </p:nvPr>
        </p:nvSpPr>
        <p:spPr>
          <a:xfrm>
            <a:off x="720000" y="2027725"/>
            <a:ext cx="1223100" cy="12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7" name="Google Shape;267;p41"/>
          <p:cNvSpPr txBox="1">
            <a:spLocks noGrp="1"/>
          </p:cNvSpPr>
          <p:nvPr>
            <p:ph type="subTitle" idx="1"/>
          </p:nvPr>
        </p:nvSpPr>
        <p:spPr>
          <a:xfrm>
            <a:off x="719999" y="3765525"/>
            <a:ext cx="6031435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 Analyzing Movie Trends and Predicting Success Using TMDB Movies Data</a:t>
            </a:r>
          </a:p>
        </p:txBody>
      </p:sp>
      <p:cxnSp>
        <p:nvCxnSpPr>
          <p:cNvPr id="268" name="Google Shape;268;p41"/>
          <p:cNvCxnSpPr/>
          <p:nvPr/>
        </p:nvCxnSpPr>
        <p:spPr>
          <a:xfrm>
            <a:off x="720000" y="3600175"/>
            <a:ext cx="6414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9" name="Google Shape;269;p41"/>
          <p:cNvGrpSpPr/>
          <p:nvPr/>
        </p:nvGrpSpPr>
        <p:grpSpPr>
          <a:xfrm>
            <a:off x="518561" y="355031"/>
            <a:ext cx="402866" cy="369933"/>
            <a:chOff x="6985538" y="307000"/>
            <a:chExt cx="1545325" cy="1419000"/>
          </a:xfrm>
        </p:grpSpPr>
        <p:sp>
          <p:nvSpPr>
            <p:cNvPr id="270" name="Google Shape;270;p41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1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41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1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41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41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6" name="Google Shape;27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129800" y="0"/>
            <a:ext cx="2014201" cy="51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A1958CD-FBA9-D143-0FE5-420B85C2F010}"/>
              </a:ext>
            </a:extLst>
          </p:cNvPr>
          <p:cNvSpPr/>
          <p:nvPr/>
        </p:nvSpPr>
        <p:spPr>
          <a:xfrm>
            <a:off x="3142439" y="289134"/>
            <a:ext cx="2461317" cy="5726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Google Shape;313;p44"/>
          <p:cNvSpPr txBox="1">
            <a:spLocks noGrp="1"/>
          </p:cNvSpPr>
          <p:nvPr>
            <p:ph type="title" idx="8"/>
          </p:nvPr>
        </p:nvSpPr>
        <p:spPr>
          <a:xfrm>
            <a:off x="3217118" y="236360"/>
            <a:ext cx="23119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Objective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endParaRPr lang="en-US" dirty="0"/>
          </a:p>
        </p:txBody>
      </p:sp>
      <p:sp>
        <p:nvSpPr>
          <p:cNvPr id="314" name="Google Shape;314;p44"/>
          <p:cNvSpPr txBox="1">
            <a:spLocks noGrp="1"/>
          </p:cNvSpPr>
          <p:nvPr>
            <p:ph type="title"/>
          </p:nvPr>
        </p:nvSpPr>
        <p:spPr>
          <a:xfrm>
            <a:off x="720007" y="1695975"/>
            <a:ext cx="2878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Dataset</a:t>
            </a:r>
            <a:endParaRPr dirty="0"/>
          </a:p>
        </p:txBody>
      </p:sp>
      <p:sp>
        <p:nvSpPr>
          <p:cNvPr id="315" name="Google Shape;315;p44"/>
          <p:cNvSpPr txBox="1">
            <a:spLocks noGrp="1"/>
          </p:cNvSpPr>
          <p:nvPr>
            <p:ph type="title" idx="2"/>
          </p:nvPr>
        </p:nvSpPr>
        <p:spPr>
          <a:xfrm>
            <a:off x="4495961" y="1966255"/>
            <a:ext cx="2878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Analysis Focus</a:t>
            </a:r>
            <a:br>
              <a:rPr lang="en-US" dirty="0"/>
            </a:br>
            <a:endParaRPr lang="en-US" dirty="0"/>
          </a:p>
        </p:txBody>
      </p:sp>
      <p:sp>
        <p:nvSpPr>
          <p:cNvPr id="316" name="Google Shape;316;p44"/>
          <p:cNvSpPr txBox="1">
            <a:spLocks noGrp="1"/>
          </p:cNvSpPr>
          <p:nvPr>
            <p:ph type="subTitle" idx="1"/>
          </p:nvPr>
        </p:nvSpPr>
        <p:spPr>
          <a:xfrm>
            <a:off x="720000" y="2089575"/>
            <a:ext cx="287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TMDB movies dataset.</a:t>
            </a:r>
          </a:p>
        </p:txBody>
      </p:sp>
      <p:sp>
        <p:nvSpPr>
          <p:cNvPr id="317" name="Google Shape;317;p44"/>
          <p:cNvSpPr txBox="1">
            <a:spLocks noGrp="1"/>
          </p:cNvSpPr>
          <p:nvPr>
            <p:ph type="subTitle" idx="3"/>
          </p:nvPr>
        </p:nvSpPr>
        <p:spPr>
          <a:xfrm>
            <a:off x="4571581" y="1845575"/>
            <a:ext cx="287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Movie trends over the years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Key factors contributing to movie success</a:t>
            </a:r>
          </a:p>
        </p:txBody>
      </p:sp>
      <p:sp>
        <p:nvSpPr>
          <p:cNvPr id="318" name="Google Shape;318;p44"/>
          <p:cNvSpPr txBox="1">
            <a:spLocks noGrp="1"/>
          </p:cNvSpPr>
          <p:nvPr>
            <p:ph type="title" idx="4"/>
          </p:nvPr>
        </p:nvSpPr>
        <p:spPr>
          <a:xfrm>
            <a:off x="719993" y="3436128"/>
            <a:ext cx="2878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Features</a:t>
            </a:r>
            <a:br>
              <a:rPr lang="en-US" dirty="0"/>
            </a:br>
            <a:endParaRPr lang="en-US" dirty="0"/>
          </a:p>
        </p:txBody>
      </p:sp>
      <p:sp>
        <p:nvSpPr>
          <p:cNvPr id="319" name="Google Shape;319;p44"/>
          <p:cNvSpPr txBox="1">
            <a:spLocks noGrp="1"/>
          </p:cNvSpPr>
          <p:nvPr>
            <p:ph type="title" idx="5"/>
          </p:nvPr>
        </p:nvSpPr>
        <p:spPr>
          <a:xfrm>
            <a:off x="4571580" y="3171705"/>
            <a:ext cx="2878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/>
              <a:t>Goal</a:t>
            </a:r>
          </a:p>
        </p:txBody>
      </p:sp>
      <p:sp>
        <p:nvSpPr>
          <p:cNvPr id="320" name="Google Shape;320;p44"/>
          <p:cNvSpPr txBox="1">
            <a:spLocks noGrp="1"/>
          </p:cNvSpPr>
          <p:nvPr>
            <p:ph type="subTitle" idx="6"/>
          </p:nvPr>
        </p:nvSpPr>
        <p:spPr>
          <a:xfrm>
            <a:off x="720000" y="3614074"/>
            <a:ext cx="2878500" cy="13635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 Revenue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 Genres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 Ratings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 Cast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 Crew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 Other relevant features.</a:t>
            </a:r>
          </a:p>
        </p:txBody>
      </p:sp>
      <p:sp>
        <p:nvSpPr>
          <p:cNvPr id="321" name="Google Shape;321;p44"/>
          <p:cNvSpPr txBox="1">
            <a:spLocks noGrp="1"/>
          </p:cNvSpPr>
          <p:nvPr>
            <p:ph type="subTitle" idx="7"/>
          </p:nvPr>
        </p:nvSpPr>
        <p:spPr>
          <a:xfrm>
            <a:off x="4571580" y="3541047"/>
            <a:ext cx="3454619" cy="11160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Build a predictive model to forecast a movie's success based on the identified features.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Identify trends and factors that drive success.</a:t>
            </a:r>
          </a:p>
        </p:txBody>
      </p:sp>
      <p:cxnSp>
        <p:nvCxnSpPr>
          <p:cNvPr id="322" name="Google Shape;322;p44"/>
          <p:cNvCxnSpPr/>
          <p:nvPr/>
        </p:nvCxnSpPr>
        <p:spPr>
          <a:xfrm>
            <a:off x="720000" y="2901425"/>
            <a:ext cx="7306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8"/>
          <p:cNvSpPr txBox="1">
            <a:spLocks noGrp="1"/>
          </p:cNvSpPr>
          <p:nvPr>
            <p:ph type="title"/>
          </p:nvPr>
        </p:nvSpPr>
        <p:spPr>
          <a:xfrm flipH="1">
            <a:off x="3065200" y="1761725"/>
            <a:ext cx="4038300" cy="167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/>
              <a:t>Proposed Solution</a:t>
            </a:r>
            <a:endParaRPr lang="en-US" dirty="0"/>
          </a:p>
        </p:txBody>
      </p:sp>
      <p:sp>
        <p:nvSpPr>
          <p:cNvPr id="600" name="Google Shape;600;p58"/>
          <p:cNvSpPr txBox="1">
            <a:spLocks noGrp="1"/>
          </p:cNvSpPr>
          <p:nvPr>
            <p:ph type="title" idx="2"/>
          </p:nvPr>
        </p:nvSpPr>
        <p:spPr>
          <a:xfrm flipH="1">
            <a:off x="7200900" y="2027725"/>
            <a:ext cx="1223100" cy="12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01" name="Google Shape;601;p58"/>
          <p:cNvSpPr txBox="1">
            <a:spLocks noGrp="1"/>
          </p:cNvSpPr>
          <p:nvPr>
            <p:ph type="subTitle" idx="1"/>
          </p:nvPr>
        </p:nvSpPr>
        <p:spPr>
          <a:xfrm flipH="1">
            <a:off x="3437700" y="3765525"/>
            <a:ext cx="49863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Technologies Used and System Architecture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cxnSp>
        <p:nvCxnSpPr>
          <p:cNvPr id="602" name="Google Shape;602;p58"/>
          <p:cNvCxnSpPr/>
          <p:nvPr/>
        </p:nvCxnSpPr>
        <p:spPr>
          <a:xfrm rot="10800000">
            <a:off x="2018712" y="3600175"/>
            <a:ext cx="6405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03" name="Google Shape;603;p58"/>
          <p:cNvGrpSpPr/>
          <p:nvPr/>
        </p:nvGrpSpPr>
        <p:grpSpPr>
          <a:xfrm flipH="1">
            <a:off x="8222585" y="355031"/>
            <a:ext cx="402866" cy="369933"/>
            <a:chOff x="6985538" y="307000"/>
            <a:chExt cx="1545325" cy="1419000"/>
          </a:xfrm>
        </p:grpSpPr>
        <p:sp>
          <p:nvSpPr>
            <p:cNvPr id="604" name="Google Shape;604;p58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8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8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8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8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8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0" name="Google Shape;61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" y="12"/>
            <a:ext cx="2014201" cy="51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5976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Problem Statement</a:t>
            </a:r>
            <a:endParaRPr lang="en-US" sz="3200" dirty="0"/>
          </a:p>
        </p:txBody>
      </p:sp>
      <p:sp>
        <p:nvSpPr>
          <p:cNvPr id="388" name="Google Shape;388;p48"/>
          <p:cNvSpPr txBox="1">
            <a:spLocks noGrp="1"/>
          </p:cNvSpPr>
          <p:nvPr>
            <p:ph type="subTitle" idx="1"/>
          </p:nvPr>
        </p:nvSpPr>
        <p:spPr>
          <a:xfrm>
            <a:off x="1728314" y="1480034"/>
            <a:ext cx="3579300" cy="7022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Billions invested in movie production.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Predicting movie success is challenging. </a:t>
            </a:r>
          </a:p>
        </p:txBody>
      </p:sp>
      <p:sp>
        <p:nvSpPr>
          <p:cNvPr id="389" name="Google Shape;389;p48"/>
          <p:cNvSpPr txBox="1">
            <a:spLocks noGrp="1"/>
          </p:cNvSpPr>
          <p:nvPr>
            <p:ph type="subTitle" idx="2"/>
          </p:nvPr>
        </p:nvSpPr>
        <p:spPr>
          <a:xfrm>
            <a:off x="1669825" y="2804676"/>
            <a:ext cx="4004075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Limited insights on how factors (e.g., budget, revenue, cast, runtime) contribute to movie performance.</a:t>
            </a:r>
          </a:p>
        </p:txBody>
      </p:sp>
      <p:sp>
        <p:nvSpPr>
          <p:cNvPr id="390" name="Google Shape;390;p48"/>
          <p:cNvSpPr txBox="1">
            <a:spLocks noGrp="1"/>
          </p:cNvSpPr>
          <p:nvPr>
            <p:ph type="subTitle" idx="3"/>
          </p:nvPr>
        </p:nvSpPr>
        <p:spPr>
          <a:xfrm>
            <a:off x="1682921" y="3730877"/>
            <a:ext cx="4164554" cy="10006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Analyze historical data to identify success factors.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 a predictive model to assist producers in making informed decisions. </a:t>
            </a:r>
          </a:p>
        </p:txBody>
      </p:sp>
      <p:sp>
        <p:nvSpPr>
          <p:cNvPr id="391" name="Google Shape;391;p48"/>
          <p:cNvSpPr txBox="1">
            <a:spLocks noGrp="1"/>
          </p:cNvSpPr>
          <p:nvPr>
            <p:ph type="title" idx="4"/>
          </p:nvPr>
        </p:nvSpPr>
        <p:spPr>
          <a:xfrm>
            <a:off x="1669838" y="3542127"/>
            <a:ext cx="35793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/>
              <a:t>Purpose:</a:t>
            </a:r>
          </a:p>
        </p:txBody>
      </p:sp>
      <p:sp>
        <p:nvSpPr>
          <p:cNvPr id="392" name="Google Shape;392;p48"/>
          <p:cNvSpPr txBox="1">
            <a:spLocks noGrp="1"/>
          </p:cNvSpPr>
          <p:nvPr>
            <p:ph type="title" idx="5"/>
          </p:nvPr>
        </p:nvSpPr>
        <p:spPr>
          <a:xfrm>
            <a:off x="1669836" y="2469801"/>
            <a:ext cx="35793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/>
              <a:t>Problem:</a:t>
            </a:r>
            <a:endParaRPr lang="en-US" dirty="0"/>
          </a:p>
        </p:txBody>
      </p:sp>
      <p:sp>
        <p:nvSpPr>
          <p:cNvPr id="393" name="Google Shape;393;p48"/>
          <p:cNvSpPr txBox="1">
            <a:spLocks noGrp="1"/>
          </p:cNvSpPr>
          <p:nvPr>
            <p:ph type="title" idx="6"/>
          </p:nvPr>
        </p:nvSpPr>
        <p:spPr>
          <a:xfrm>
            <a:off x="1669825" y="1298398"/>
            <a:ext cx="35793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/>
              <a:t>Industry Context:</a:t>
            </a:r>
            <a:endParaRPr lang="en-US" dirty="0"/>
          </a:p>
        </p:txBody>
      </p:sp>
      <p:grpSp>
        <p:nvGrpSpPr>
          <p:cNvPr id="398" name="Google Shape;398;p48"/>
          <p:cNvGrpSpPr/>
          <p:nvPr/>
        </p:nvGrpSpPr>
        <p:grpSpPr>
          <a:xfrm>
            <a:off x="944750" y="3661275"/>
            <a:ext cx="496925" cy="495675"/>
            <a:chOff x="1048600" y="2599575"/>
            <a:chExt cx="496925" cy="495675"/>
          </a:xfrm>
        </p:grpSpPr>
        <p:sp>
          <p:nvSpPr>
            <p:cNvPr id="399" name="Google Shape;399;p48"/>
            <p:cNvSpPr/>
            <p:nvPr/>
          </p:nvSpPr>
          <p:spPr>
            <a:xfrm>
              <a:off x="1048600" y="2599575"/>
              <a:ext cx="233925" cy="405175"/>
            </a:xfrm>
            <a:custGeom>
              <a:avLst/>
              <a:gdLst/>
              <a:ahLst/>
              <a:cxnLst/>
              <a:rect l="l" t="t" r="r" b="b"/>
              <a:pathLst>
                <a:path w="9357" h="16207" extrusionOk="0">
                  <a:moveTo>
                    <a:pt x="8195" y="1259"/>
                  </a:moveTo>
                  <a:lnTo>
                    <a:pt x="8195" y="2856"/>
                  </a:lnTo>
                  <a:cubicBezTo>
                    <a:pt x="6742" y="3235"/>
                    <a:pt x="5405" y="4049"/>
                    <a:pt x="4417" y="5211"/>
                  </a:cubicBezTo>
                  <a:cubicBezTo>
                    <a:pt x="3343" y="6517"/>
                    <a:pt x="2732" y="8175"/>
                    <a:pt x="2732" y="9888"/>
                  </a:cubicBezTo>
                  <a:cubicBezTo>
                    <a:pt x="2732" y="11197"/>
                    <a:pt x="3080" y="12476"/>
                    <a:pt x="3750" y="13608"/>
                  </a:cubicBezTo>
                  <a:lnTo>
                    <a:pt x="2615" y="14742"/>
                  </a:lnTo>
                  <a:cubicBezTo>
                    <a:pt x="1658" y="13289"/>
                    <a:pt x="1162" y="11632"/>
                    <a:pt x="1162" y="9888"/>
                  </a:cubicBezTo>
                  <a:cubicBezTo>
                    <a:pt x="1162" y="5676"/>
                    <a:pt x="4157" y="2073"/>
                    <a:pt x="8195" y="1259"/>
                  </a:cubicBezTo>
                  <a:close/>
                  <a:moveTo>
                    <a:pt x="8807" y="1"/>
                  </a:moveTo>
                  <a:cubicBezTo>
                    <a:pt x="8778" y="1"/>
                    <a:pt x="8748" y="3"/>
                    <a:pt x="8718" y="8"/>
                  </a:cubicBezTo>
                  <a:cubicBezTo>
                    <a:pt x="3750" y="620"/>
                    <a:pt x="0" y="4862"/>
                    <a:pt x="0" y="9888"/>
                  </a:cubicBezTo>
                  <a:cubicBezTo>
                    <a:pt x="0" y="12127"/>
                    <a:pt x="728" y="14219"/>
                    <a:pt x="2092" y="15991"/>
                  </a:cubicBezTo>
                  <a:cubicBezTo>
                    <a:pt x="2203" y="16133"/>
                    <a:pt x="2382" y="16207"/>
                    <a:pt x="2560" y="16207"/>
                  </a:cubicBezTo>
                  <a:cubicBezTo>
                    <a:pt x="2710" y="16207"/>
                    <a:pt x="2858" y="16155"/>
                    <a:pt x="2964" y="16049"/>
                  </a:cubicBezTo>
                  <a:lnTo>
                    <a:pt x="4912" y="14103"/>
                  </a:lnTo>
                  <a:cubicBezTo>
                    <a:pt x="5114" y="13898"/>
                    <a:pt x="5145" y="13580"/>
                    <a:pt x="4970" y="13347"/>
                  </a:cubicBezTo>
                  <a:cubicBezTo>
                    <a:pt x="4273" y="12329"/>
                    <a:pt x="3894" y="11139"/>
                    <a:pt x="3894" y="9888"/>
                  </a:cubicBezTo>
                  <a:cubicBezTo>
                    <a:pt x="3894" y="6924"/>
                    <a:pt x="5986" y="4425"/>
                    <a:pt x="8892" y="3902"/>
                  </a:cubicBezTo>
                  <a:cubicBezTo>
                    <a:pt x="9155" y="3844"/>
                    <a:pt x="9357" y="3611"/>
                    <a:pt x="9357" y="3321"/>
                  </a:cubicBezTo>
                  <a:lnTo>
                    <a:pt x="9357" y="589"/>
                  </a:lnTo>
                  <a:cubicBezTo>
                    <a:pt x="9357" y="271"/>
                    <a:pt x="9114" y="1"/>
                    <a:pt x="88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8"/>
            <p:cNvSpPr/>
            <p:nvPr/>
          </p:nvSpPr>
          <p:spPr>
            <a:xfrm>
              <a:off x="1137225" y="2861300"/>
              <a:ext cx="408300" cy="233950"/>
            </a:xfrm>
            <a:custGeom>
              <a:avLst/>
              <a:gdLst/>
              <a:ahLst/>
              <a:cxnLst/>
              <a:rect l="l" t="t" r="r" b="b"/>
              <a:pathLst>
                <a:path w="16332" h="9358" extrusionOk="0">
                  <a:moveTo>
                    <a:pt x="15025" y="1163"/>
                  </a:moveTo>
                  <a:cubicBezTo>
                    <a:pt x="14211" y="5203"/>
                    <a:pt x="10608" y="8195"/>
                    <a:pt x="6423" y="8195"/>
                  </a:cubicBezTo>
                  <a:cubicBezTo>
                    <a:pt x="4650" y="8195"/>
                    <a:pt x="2994" y="7702"/>
                    <a:pt x="1541" y="6742"/>
                  </a:cubicBezTo>
                  <a:lnTo>
                    <a:pt x="2674" y="5610"/>
                  </a:lnTo>
                  <a:cubicBezTo>
                    <a:pt x="3808" y="6277"/>
                    <a:pt x="5087" y="6656"/>
                    <a:pt x="6423" y="6656"/>
                  </a:cubicBezTo>
                  <a:cubicBezTo>
                    <a:pt x="8109" y="6656"/>
                    <a:pt x="9764" y="6045"/>
                    <a:pt x="11073" y="4940"/>
                  </a:cubicBezTo>
                  <a:cubicBezTo>
                    <a:pt x="12235" y="3952"/>
                    <a:pt x="13077" y="2616"/>
                    <a:pt x="13425" y="1163"/>
                  </a:cubicBezTo>
                  <a:close/>
                  <a:moveTo>
                    <a:pt x="12960" y="0"/>
                  </a:moveTo>
                  <a:cubicBezTo>
                    <a:pt x="12670" y="0"/>
                    <a:pt x="12437" y="205"/>
                    <a:pt x="12379" y="465"/>
                  </a:cubicBezTo>
                  <a:cubicBezTo>
                    <a:pt x="11856" y="3371"/>
                    <a:pt x="9357" y="5463"/>
                    <a:pt x="6423" y="5463"/>
                  </a:cubicBezTo>
                  <a:cubicBezTo>
                    <a:pt x="5145" y="5463"/>
                    <a:pt x="3952" y="5087"/>
                    <a:pt x="2936" y="4389"/>
                  </a:cubicBezTo>
                  <a:cubicBezTo>
                    <a:pt x="2833" y="4312"/>
                    <a:pt x="2713" y="4275"/>
                    <a:pt x="2593" y="4275"/>
                  </a:cubicBezTo>
                  <a:cubicBezTo>
                    <a:pt x="2443" y="4275"/>
                    <a:pt x="2293" y="4334"/>
                    <a:pt x="2181" y="4448"/>
                  </a:cubicBezTo>
                  <a:lnTo>
                    <a:pt x="233" y="6393"/>
                  </a:lnTo>
                  <a:cubicBezTo>
                    <a:pt x="0" y="6656"/>
                    <a:pt x="30" y="7063"/>
                    <a:pt x="291" y="7265"/>
                  </a:cubicBezTo>
                  <a:cubicBezTo>
                    <a:pt x="2065" y="8632"/>
                    <a:pt x="4185" y="9357"/>
                    <a:pt x="6423" y="9357"/>
                  </a:cubicBezTo>
                  <a:cubicBezTo>
                    <a:pt x="11422" y="9357"/>
                    <a:pt x="15664" y="5610"/>
                    <a:pt x="16273" y="640"/>
                  </a:cubicBezTo>
                  <a:cubicBezTo>
                    <a:pt x="16331" y="291"/>
                    <a:pt x="16071" y="0"/>
                    <a:pt x="157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8"/>
            <p:cNvSpPr/>
            <p:nvPr/>
          </p:nvSpPr>
          <p:spPr>
            <a:xfrm>
              <a:off x="1312325" y="2599575"/>
              <a:ext cx="233200" cy="232700"/>
            </a:xfrm>
            <a:custGeom>
              <a:avLst/>
              <a:gdLst/>
              <a:ahLst/>
              <a:cxnLst/>
              <a:rect l="l" t="t" r="r" b="b"/>
              <a:pathLst>
                <a:path w="9328" h="9308" extrusionOk="0">
                  <a:moveTo>
                    <a:pt x="1163" y="1259"/>
                  </a:moveTo>
                  <a:cubicBezTo>
                    <a:pt x="4620" y="1956"/>
                    <a:pt x="7323" y="4658"/>
                    <a:pt x="8021" y="8117"/>
                  </a:cubicBezTo>
                  <a:lnTo>
                    <a:pt x="6421" y="8117"/>
                  </a:lnTo>
                  <a:cubicBezTo>
                    <a:pt x="5782" y="5529"/>
                    <a:pt x="3748" y="3495"/>
                    <a:pt x="1163" y="2856"/>
                  </a:cubicBezTo>
                  <a:lnTo>
                    <a:pt x="1163" y="1259"/>
                  </a:lnTo>
                  <a:close/>
                  <a:moveTo>
                    <a:pt x="551" y="1"/>
                  </a:moveTo>
                  <a:cubicBezTo>
                    <a:pt x="243" y="1"/>
                    <a:pt x="1" y="271"/>
                    <a:pt x="1" y="589"/>
                  </a:cubicBezTo>
                  <a:lnTo>
                    <a:pt x="1" y="3321"/>
                  </a:lnTo>
                  <a:cubicBezTo>
                    <a:pt x="1" y="3611"/>
                    <a:pt x="203" y="3844"/>
                    <a:pt x="466" y="3902"/>
                  </a:cubicBezTo>
                  <a:cubicBezTo>
                    <a:pt x="2965" y="4339"/>
                    <a:pt x="4941" y="6315"/>
                    <a:pt x="5375" y="8814"/>
                  </a:cubicBezTo>
                  <a:cubicBezTo>
                    <a:pt x="5433" y="9105"/>
                    <a:pt x="5666" y="9307"/>
                    <a:pt x="5956" y="9307"/>
                  </a:cubicBezTo>
                  <a:lnTo>
                    <a:pt x="8718" y="9307"/>
                  </a:lnTo>
                  <a:cubicBezTo>
                    <a:pt x="9067" y="9307"/>
                    <a:pt x="9327" y="8989"/>
                    <a:pt x="9269" y="8640"/>
                  </a:cubicBezTo>
                  <a:cubicBezTo>
                    <a:pt x="9009" y="6459"/>
                    <a:pt x="7991" y="4397"/>
                    <a:pt x="6452" y="2828"/>
                  </a:cubicBezTo>
                  <a:cubicBezTo>
                    <a:pt x="4882" y="1287"/>
                    <a:pt x="2818" y="271"/>
                    <a:pt x="640" y="8"/>
                  </a:cubicBezTo>
                  <a:cubicBezTo>
                    <a:pt x="610" y="3"/>
                    <a:pt x="580" y="1"/>
                    <a:pt x="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8"/>
            <p:cNvSpPr/>
            <p:nvPr/>
          </p:nvSpPr>
          <p:spPr>
            <a:xfrm>
              <a:off x="1175000" y="2724025"/>
              <a:ext cx="244875" cy="244825"/>
            </a:xfrm>
            <a:custGeom>
              <a:avLst/>
              <a:gdLst/>
              <a:ahLst/>
              <a:cxnLst/>
              <a:rect l="l" t="t" r="r" b="b"/>
              <a:pathLst>
                <a:path w="9795" h="9793" extrusionOk="0">
                  <a:moveTo>
                    <a:pt x="4912" y="1163"/>
                  </a:moveTo>
                  <a:cubicBezTo>
                    <a:pt x="6947" y="1163"/>
                    <a:pt x="8632" y="2848"/>
                    <a:pt x="8632" y="4910"/>
                  </a:cubicBezTo>
                  <a:cubicBezTo>
                    <a:pt x="8632" y="6944"/>
                    <a:pt x="6947" y="8630"/>
                    <a:pt x="4912" y="8630"/>
                  </a:cubicBezTo>
                  <a:cubicBezTo>
                    <a:pt x="2848" y="8630"/>
                    <a:pt x="1163" y="6944"/>
                    <a:pt x="1163" y="4910"/>
                  </a:cubicBezTo>
                  <a:cubicBezTo>
                    <a:pt x="1163" y="2848"/>
                    <a:pt x="2848" y="1163"/>
                    <a:pt x="4912" y="1163"/>
                  </a:cubicBezTo>
                  <a:close/>
                  <a:moveTo>
                    <a:pt x="4912" y="0"/>
                  </a:moveTo>
                  <a:cubicBezTo>
                    <a:pt x="2209" y="0"/>
                    <a:pt x="0" y="2209"/>
                    <a:pt x="0" y="4910"/>
                  </a:cubicBezTo>
                  <a:cubicBezTo>
                    <a:pt x="0" y="7614"/>
                    <a:pt x="2209" y="9792"/>
                    <a:pt x="4912" y="9792"/>
                  </a:cubicBezTo>
                  <a:cubicBezTo>
                    <a:pt x="7586" y="9792"/>
                    <a:pt x="9794" y="7614"/>
                    <a:pt x="9794" y="4910"/>
                  </a:cubicBezTo>
                  <a:cubicBezTo>
                    <a:pt x="9794" y="2209"/>
                    <a:pt x="7586" y="0"/>
                    <a:pt x="4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" name="Google Shape;403;p48"/>
          <p:cNvGrpSpPr/>
          <p:nvPr/>
        </p:nvGrpSpPr>
        <p:grpSpPr>
          <a:xfrm>
            <a:off x="944750" y="1479500"/>
            <a:ext cx="496225" cy="496225"/>
            <a:chOff x="1048600" y="1119225"/>
            <a:chExt cx="496225" cy="496225"/>
          </a:xfrm>
        </p:grpSpPr>
        <p:sp>
          <p:nvSpPr>
            <p:cNvPr id="404" name="Google Shape;404;p48"/>
            <p:cNvSpPr/>
            <p:nvPr/>
          </p:nvSpPr>
          <p:spPr>
            <a:xfrm>
              <a:off x="1252750" y="11773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2" y="1"/>
                  </a:moveTo>
                  <a:cubicBezTo>
                    <a:pt x="261" y="1"/>
                    <a:pt x="1" y="263"/>
                    <a:pt x="1" y="582"/>
                  </a:cubicBezTo>
                  <a:cubicBezTo>
                    <a:pt x="1" y="903"/>
                    <a:pt x="261" y="1163"/>
                    <a:pt x="582" y="1163"/>
                  </a:cubicBezTo>
                  <a:cubicBezTo>
                    <a:pt x="900" y="1163"/>
                    <a:pt x="1163" y="903"/>
                    <a:pt x="1163" y="582"/>
                  </a:cubicBezTo>
                  <a:cubicBezTo>
                    <a:pt x="1163" y="263"/>
                    <a:pt x="900" y="1"/>
                    <a:pt x="5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8"/>
            <p:cNvSpPr/>
            <p:nvPr/>
          </p:nvSpPr>
          <p:spPr>
            <a:xfrm>
              <a:off x="1310875" y="1177325"/>
              <a:ext cx="29075" cy="29100"/>
            </a:xfrm>
            <a:custGeom>
              <a:avLst/>
              <a:gdLst/>
              <a:ahLst/>
              <a:cxnLst/>
              <a:rect l="l" t="t" r="r" b="b"/>
              <a:pathLst>
                <a:path w="1163" h="1164" extrusionOk="0">
                  <a:moveTo>
                    <a:pt x="582" y="1"/>
                  </a:moveTo>
                  <a:cubicBezTo>
                    <a:pt x="261" y="1"/>
                    <a:pt x="0" y="263"/>
                    <a:pt x="0" y="582"/>
                  </a:cubicBezTo>
                  <a:cubicBezTo>
                    <a:pt x="0" y="903"/>
                    <a:pt x="261" y="1163"/>
                    <a:pt x="582" y="1163"/>
                  </a:cubicBezTo>
                  <a:cubicBezTo>
                    <a:pt x="900" y="1163"/>
                    <a:pt x="1163" y="903"/>
                    <a:pt x="1163" y="582"/>
                  </a:cubicBezTo>
                  <a:cubicBezTo>
                    <a:pt x="1163" y="263"/>
                    <a:pt x="900" y="1"/>
                    <a:pt x="5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8"/>
            <p:cNvSpPr/>
            <p:nvPr/>
          </p:nvSpPr>
          <p:spPr>
            <a:xfrm>
              <a:off x="1107450" y="1478850"/>
              <a:ext cx="29100" cy="29075"/>
            </a:xfrm>
            <a:custGeom>
              <a:avLst/>
              <a:gdLst/>
              <a:ahLst/>
              <a:cxnLst/>
              <a:rect l="l" t="t" r="r" b="b"/>
              <a:pathLst>
                <a:path w="1164" h="1163" extrusionOk="0">
                  <a:moveTo>
                    <a:pt x="582" y="0"/>
                  </a:moveTo>
                  <a:cubicBezTo>
                    <a:pt x="261" y="0"/>
                    <a:pt x="1" y="261"/>
                    <a:pt x="1" y="582"/>
                  </a:cubicBezTo>
                  <a:cubicBezTo>
                    <a:pt x="1" y="900"/>
                    <a:pt x="261" y="1163"/>
                    <a:pt x="582" y="1163"/>
                  </a:cubicBezTo>
                  <a:cubicBezTo>
                    <a:pt x="901" y="1163"/>
                    <a:pt x="1163" y="900"/>
                    <a:pt x="1163" y="582"/>
                  </a:cubicBezTo>
                  <a:cubicBezTo>
                    <a:pt x="1163" y="261"/>
                    <a:pt x="901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8"/>
            <p:cNvSpPr/>
            <p:nvPr/>
          </p:nvSpPr>
          <p:spPr>
            <a:xfrm>
              <a:off x="1165575" y="1478850"/>
              <a:ext cx="29100" cy="29075"/>
            </a:xfrm>
            <a:custGeom>
              <a:avLst/>
              <a:gdLst/>
              <a:ahLst/>
              <a:cxnLst/>
              <a:rect l="l" t="t" r="r" b="b"/>
              <a:pathLst>
                <a:path w="1164" h="1163" extrusionOk="0">
                  <a:moveTo>
                    <a:pt x="582" y="0"/>
                  </a:moveTo>
                  <a:cubicBezTo>
                    <a:pt x="261" y="0"/>
                    <a:pt x="1" y="261"/>
                    <a:pt x="1" y="582"/>
                  </a:cubicBezTo>
                  <a:cubicBezTo>
                    <a:pt x="1" y="900"/>
                    <a:pt x="261" y="1163"/>
                    <a:pt x="582" y="1163"/>
                  </a:cubicBezTo>
                  <a:cubicBezTo>
                    <a:pt x="900" y="1163"/>
                    <a:pt x="1163" y="900"/>
                    <a:pt x="1163" y="582"/>
                  </a:cubicBezTo>
                  <a:cubicBezTo>
                    <a:pt x="1163" y="261"/>
                    <a:pt x="900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8"/>
            <p:cNvSpPr/>
            <p:nvPr/>
          </p:nvSpPr>
          <p:spPr>
            <a:xfrm>
              <a:off x="1048600" y="1119225"/>
              <a:ext cx="496225" cy="496225"/>
            </a:xfrm>
            <a:custGeom>
              <a:avLst/>
              <a:gdLst/>
              <a:ahLst/>
              <a:cxnLst/>
              <a:rect l="l" t="t" r="r" b="b"/>
              <a:pathLst>
                <a:path w="19849" h="19849" extrusionOk="0">
                  <a:moveTo>
                    <a:pt x="12844" y="1162"/>
                  </a:moveTo>
                  <a:lnTo>
                    <a:pt x="12844" y="4649"/>
                  </a:lnTo>
                  <a:lnTo>
                    <a:pt x="7004" y="4649"/>
                  </a:lnTo>
                  <a:lnTo>
                    <a:pt x="7004" y="1162"/>
                  </a:lnTo>
                  <a:close/>
                  <a:moveTo>
                    <a:pt x="15169" y="10491"/>
                  </a:moveTo>
                  <a:lnTo>
                    <a:pt x="15169" y="12061"/>
                  </a:lnTo>
                  <a:lnTo>
                    <a:pt x="12235" y="12061"/>
                  </a:lnTo>
                  <a:cubicBezTo>
                    <a:pt x="11914" y="12061"/>
                    <a:pt x="11654" y="12321"/>
                    <a:pt x="11654" y="12642"/>
                  </a:cubicBezTo>
                  <a:lnTo>
                    <a:pt x="11654" y="14385"/>
                  </a:lnTo>
                  <a:lnTo>
                    <a:pt x="8167" y="14385"/>
                  </a:lnTo>
                  <a:lnTo>
                    <a:pt x="8167" y="12642"/>
                  </a:lnTo>
                  <a:cubicBezTo>
                    <a:pt x="8167" y="12321"/>
                    <a:pt x="7904" y="12061"/>
                    <a:pt x="7586" y="12061"/>
                  </a:cubicBezTo>
                  <a:lnTo>
                    <a:pt x="4680" y="12061"/>
                  </a:lnTo>
                  <a:lnTo>
                    <a:pt x="4680" y="10491"/>
                  </a:lnTo>
                  <a:close/>
                  <a:moveTo>
                    <a:pt x="7004" y="13223"/>
                  </a:moveTo>
                  <a:lnTo>
                    <a:pt x="7004" y="16710"/>
                  </a:lnTo>
                  <a:lnTo>
                    <a:pt x="1162" y="16710"/>
                  </a:lnTo>
                  <a:lnTo>
                    <a:pt x="1162" y="13223"/>
                  </a:lnTo>
                  <a:close/>
                  <a:moveTo>
                    <a:pt x="18686" y="13223"/>
                  </a:moveTo>
                  <a:lnTo>
                    <a:pt x="18686" y="16710"/>
                  </a:lnTo>
                  <a:lnTo>
                    <a:pt x="12816" y="16710"/>
                  </a:lnTo>
                  <a:lnTo>
                    <a:pt x="12816" y="13223"/>
                  </a:lnTo>
                  <a:close/>
                  <a:moveTo>
                    <a:pt x="6423" y="0"/>
                  </a:moveTo>
                  <a:cubicBezTo>
                    <a:pt x="6074" y="0"/>
                    <a:pt x="5842" y="263"/>
                    <a:pt x="5842" y="581"/>
                  </a:cubicBezTo>
                  <a:lnTo>
                    <a:pt x="5842" y="5231"/>
                  </a:lnTo>
                  <a:cubicBezTo>
                    <a:pt x="5842" y="5551"/>
                    <a:pt x="6074" y="5812"/>
                    <a:pt x="6423" y="5812"/>
                  </a:cubicBezTo>
                  <a:lnTo>
                    <a:pt x="9329" y="5812"/>
                  </a:lnTo>
                  <a:lnTo>
                    <a:pt x="9329" y="6625"/>
                  </a:lnTo>
                  <a:lnTo>
                    <a:pt x="8515" y="6625"/>
                  </a:lnTo>
                  <a:cubicBezTo>
                    <a:pt x="8195" y="6625"/>
                    <a:pt x="7934" y="6888"/>
                    <a:pt x="7934" y="7207"/>
                  </a:cubicBezTo>
                  <a:cubicBezTo>
                    <a:pt x="7934" y="7527"/>
                    <a:pt x="8195" y="7788"/>
                    <a:pt x="8515" y="7788"/>
                  </a:cubicBezTo>
                  <a:lnTo>
                    <a:pt x="9329" y="7788"/>
                  </a:lnTo>
                  <a:lnTo>
                    <a:pt x="9329" y="9329"/>
                  </a:lnTo>
                  <a:lnTo>
                    <a:pt x="4098" y="9329"/>
                  </a:lnTo>
                  <a:cubicBezTo>
                    <a:pt x="3778" y="9329"/>
                    <a:pt x="3517" y="9589"/>
                    <a:pt x="3517" y="9910"/>
                  </a:cubicBezTo>
                  <a:lnTo>
                    <a:pt x="3517" y="12061"/>
                  </a:lnTo>
                  <a:lnTo>
                    <a:pt x="581" y="12061"/>
                  </a:lnTo>
                  <a:cubicBezTo>
                    <a:pt x="263" y="12061"/>
                    <a:pt x="0" y="12321"/>
                    <a:pt x="0" y="12642"/>
                  </a:cubicBezTo>
                  <a:lnTo>
                    <a:pt x="0" y="17291"/>
                  </a:lnTo>
                  <a:cubicBezTo>
                    <a:pt x="0" y="17610"/>
                    <a:pt x="263" y="17872"/>
                    <a:pt x="581" y="17872"/>
                  </a:cubicBezTo>
                  <a:lnTo>
                    <a:pt x="3517" y="17872"/>
                  </a:lnTo>
                  <a:lnTo>
                    <a:pt x="3517" y="18686"/>
                  </a:lnTo>
                  <a:lnTo>
                    <a:pt x="2673" y="18686"/>
                  </a:lnTo>
                  <a:cubicBezTo>
                    <a:pt x="2355" y="18686"/>
                    <a:pt x="2092" y="18946"/>
                    <a:pt x="2092" y="19267"/>
                  </a:cubicBezTo>
                  <a:cubicBezTo>
                    <a:pt x="2092" y="19586"/>
                    <a:pt x="2355" y="19848"/>
                    <a:pt x="2673" y="19848"/>
                  </a:cubicBezTo>
                  <a:lnTo>
                    <a:pt x="5493" y="19848"/>
                  </a:lnTo>
                  <a:cubicBezTo>
                    <a:pt x="5812" y="19848"/>
                    <a:pt x="6074" y="19586"/>
                    <a:pt x="6074" y="19267"/>
                  </a:cubicBezTo>
                  <a:cubicBezTo>
                    <a:pt x="6074" y="18946"/>
                    <a:pt x="5812" y="18686"/>
                    <a:pt x="5493" y="18686"/>
                  </a:cubicBezTo>
                  <a:lnTo>
                    <a:pt x="4680" y="18686"/>
                  </a:lnTo>
                  <a:lnTo>
                    <a:pt x="4680" y="17872"/>
                  </a:lnTo>
                  <a:lnTo>
                    <a:pt x="7586" y="17872"/>
                  </a:lnTo>
                  <a:cubicBezTo>
                    <a:pt x="7904" y="17872"/>
                    <a:pt x="8167" y="17610"/>
                    <a:pt x="8167" y="17291"/>
                  </a:cubicBezTo>
                  <a:lnTo>
                    <a:pt x="8167" y="15548"/>
                  </a:lnTo>
                  <a:lnTo>
                    <a:pt x="11654" y="15548"/>
                  </a:lnTo>
                  <a:lnTo>
                    <a:pt x="11654" y="17291"/>
                  </a:lnTo>
                  <a:cubicBezTo>
                    <a:pt x="11654" y="17610"/>
                    <a:pt x="11914" y="17872"/>
                    <a:pt x="12235" y="17872"/>
                  </a:cubicBezTo>
                  <a:lnTo>
                    <a:pt x="15169" y="17872"/>
                  </a:lnTo>
                  <a:lnTo>
                    <a:pt x="15169" y="18686"/>
                  </a:lnTo>
                  <a:lnTo>
                    <a:pt x="14355" y="18686"/>
                  </a:lnTo>
                  <a:cubicBezTo>
                    <a:pt x="14037" y="18686"/>
                    <a:pt x="13774" y="18946"/>
                    <a:pt x="13774" y="19267"/>
                  </a:cubicBezTo>
                  <a:cubicBezTo>
                    <a:pt x="13774" y="19586"/>
                    <a:pt x="14037" y="19848"/>
                    <a:pt x="14355" y="19848"/>
                  </a:cubicBezTo>
                  <a:lnTo>
                    <a:pt x="17145" y="19848"/>
                  </a:lnTo>
                  <a:cubicBezTo>
                    <a:pt x="17466" y="19848"/>
                    <a:pt x="17726" y="19586"/>
                    <a:pt x="17726" y="19267"/>
                  </a:cubicBezTo>
                  <a:cubicBezTo>
                    <a:pt x="17726" y="18946"/>
                    <a:pt x="17466" y="18686"/>
                    <a:pt x="17145" y="18686"/>
                  </a:cubicBezTo>
                  <a:lnTo>
                    <a:pt x="16331" y="18686"/>
                  </a:lnTo>
                  <a:lnTo>
                    <a:pt x="16331" y="17872"/>
                  </a:lnTo>
                  <a:lnTo>
                    <a:pt x="19267" y="17872"/>
                  </a:lnTo>
                  <a:cubicBezTo>
                    <a:pt x="19586" y="17872"/>
                    <a:pt x="19848" y="17610"/>
                    <a:pt x="19848" y="17291"/>
                  </a:cubicBezTo>
                  <a:lnTo>
                    <a:pt x="19848" y="12642"/>
                  </a:lnTo>
                  <a:cubicBezTo>
                    <a:pt x="19848" y="12321"/>
                    <a:pt x="19586" y="12061"/>
                    <a:pt x="19267" y="12061"/>
                  </a:cubicBezTo>
                  <a:lnTo>
                    <a:pt x="16331" y="12061"/>
                  </a:lnTo>
                  <a:lnTo>
                    <a:pt x="16331" y="9910"/>
                  </a:lnTo>
                  <a:cubicBezTo>
                    <a:pt x="16331" y="9589"/>
                    <a:pt x="16071" y="9329"/>
                    <a:pt x="15750" y="9329"/>
                  </a:cubicBezTo>
                  <a:lnTo>
                    <a:pt x="10491" y="9329"/>
                  </a:lnTo>
                  <a:lnTo>
                    <a:pt x="10491" y="7788"/>
                  </a:lnTo>
                  <a:lnTo>
                    <a:pt x="11333" y="7788"/>
                  </a:lnTo>
                  <a:cubicBezTo>
                    <a:pt x="11654" y="7788"/>
                    <a:pt x="11914" y="7527"/>
                    <a:pt x="11914" y="7207"/>
                  </a:cubicBezTo>
                  <a:cubicBezTo>
                    <a:pt x="11914" y="6888"/>
                    <a:pt x="11654" y="6625"/>
                    <a:pt x="11333" y="6625"/>
                  </a:cubicBezTo>
                  <a:lnTo>
                    <a:pt x="10491" y="6625"/>
                  </a:lnTo>
                  <a:lnTo>
                    <a:pt x="10491" y="5812"/>
                  </a:lnTo>
                  <a:lnTo>
                    <a:pt x="13425" y="5812"/>
                  </a:lnTo>
                  <a:cubicBezTo>
                    <a:pt x="13746" y="5812"/>
                    <a:pt x="14006" y="5551"/>
                    <a:pt x="14006" y="5231"/>
                  </a:cubicBezTo>
                  <a:lnTo>
                    <a:pt x="14006" y="581"/>
                  </a:lnTo>
                  <a:cubicBezTo>
                    <a:pt x="14006" y="263"/>
                    <a:pt x="13746" y="0"/>
                    <a:pt x="134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8"/>
            <p:cNvSpPr/>
            <p:nvPr/>
          </p:nvSpPr>
          <p:spPr>
            <a:xfrm>
              <a:off x="1398750" y="1478850"/>
              <a:ext cx="29075" cy="29075"/>
            </a:xfrm>
            <a:custGeom>
              <a:avLst/>
              <a:gdLst/>
              <a:ahLst/>
              <a:cxnLst/>
              <a:rect l="l" t="t" r="r" b="b"/>
              <a:pathLst>
                <a:path w="1163" h="1163" extrusionOk="0">
                  <a:moveTo>
                    <a:pt x="582" y="0"/>
                  </a:moveTo>
                  <a:cubicBezTo>
                    <a:pt x="263" y="0"/>
                    <a:pt x="0" y="261"/>
                    <a:pt x="0" y="582"/>
                  </a:cubicBezTo>
                  <a:cubicBezTo>
                    <a:pt x="0" y="900"/>
                    <a:pt x="263" y="1163"/>
                    <a:pt x="582" y="1163"/>
                  </a:cubicBezTo>
                  <a:cubicBezTo>
                    <a:pt x="902" y="1163"/>
                    <a:pt x="1163" y="900"/>
                    <a:pt x="1163" y="582"/>
                  </a:cubicBezTo>
                  <a:cubicBezTo>
                    <a:pt x="1163" y="261"/>
                    <a:pt x="902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8"/>
            <p:cNvSpPr/>
            <p:nvPr/>
          </p:nvSpPr>
          <p:spPr>
            <a:xfrm>
              <a:off x="1456875" y="1478850"/>
              <a:ext cx="29075" cy="29075"/>
            </a:xfrm>
            <a:custGeom>
              <a:avLst/>
              <a:gdLst/>
              <a:ahLst/>
              <a:cxnLst/>
              <a:rect l="l" t="t" r="r" b="b"/>
              <a:pathLst>
                <a:path w="1163" h="1163" extrusionOk="0">
                  <a:moveTo>
                    <a:pt x="581" y="0"/>
                  </a:moveTo>
                  <a:cubicBezTo>
                    <a:pt x="263" y="0"/>
                    <a:pt x="0" y="261"/>
                    <a:pt x="0" y="582"/>
                  </a:cubicBezTo>
                  <a:cubicBezTo>
                    <a:pt x="0" y="900"/>
                    <a:pt x="263" y="1163"/>
                    <a:pt x="581" y="1163"/>
                  </a:cubicBezTo>
                  <a:cubicBezTo>
                    <a:pt x="902" y="1163"/>
                    <a:pt x="1162" y="900"/>
                    <a:pt x="1162" y="582"/>
                  </a:cubicBezTo>
                  <a:cubicBezTo>
                    <a:pt x="1162" y="261"/>
                    <a:pt x="902" y="0"/>
                    <a:pt x="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48"/>
          <p:cNvGrpSpPr/>
          <p:nvPr/>
        </p:nvGrpSpPr>
        <p:grpSpPr>
          <a:xfrm>
            <a:off x="6021261" y="4418531"/>
            <a:ext cx="402866" cy="369933"/>
            <a:chOff x="6985538" y="307000"/>
            <a:chExt cx="1545325" cy="1419000"/>
          </a:xfrm>
        </p:grpSpPr>
        <p:sp>
          <p:nvSpPr>
            <p:cNvPr id="412" name="Google Shape;412;p48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8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8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8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8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8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18" name="Google Shape;418;p48"/>
          <p:cNvCxnSpPr/>
          <p:nvPr/>
        </p:nvCxnSpPr>
        <p:spPr>
          <a:xfrm>
            <a:off x="720000" y="2314383"/>
            <a:ext cx="495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" name="Google Shape;419;p48"/>
          <p:cNvCxnSpPr/>
          <p:nvPr/>
        </p:nvCxnSpPr>
        <p:spPr>
          <a:xfrm>
            <a:off x="720000" y="3387775"/>
            <a:ext cx="495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0" name="Google Shape;42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696450" y="0"/>
            <a:ext cx="2014201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8"/>
          <p:cNvSpPr/>
          <p:nvPr/>
        </p:nvSpPr>
        <p:spPr>
          <a:xfrm flipH="1">
            <a:off x="7281865" y="-24000"/>
            <a:ext cx="24909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491;p51">
            <a:extLst>
              <a:ext uri="{FF2B5EF4-FFF2-40B4-BE49-F238E27FC236}">
                <a16:creationId xmlns:a16="http://schemas.microsoft.com/office/drawing/2014/main" id="{C625D138-6E78-CB6E-875D-03BCEBED6DD5}"/>
              </a:ext>
            </a:extLst>
          </p:cNvPr>
          <p:cNvGrpSpPr/>
          <p:nvPr/>
        </p:nvGrpSpPr>
        <p:grpSpPr>
          <a:xfrm>
            <a:off x="958912" y="2404954"/>
            <a:ext cx="496225" cy="496175"/>
            <a:chOff x="1776525" y="4079625"/>
            <a:chExt cx="496225" cy="496175"/>
          </a:xfrm>
        </p:grpSpPr>
        <p:sp>
          <p:nvSpPr>
            <p:cNvPr id="3" name="Google Shape;492;p51">
              <a:extLst>
                <a:ext uri="{FF2B5EF4-FFF2-40B4-BE49-F238E27FC236}">
                  <a16:creationId xmlns:a16="http://schemas.microsoft.com/office/drawing/2014/main" id="{F150BB0A-0364-CD03-B42E-2B9AADB6EBD0}"/>
                </a:ext>
              </a:extLst>
            </p:cNvPr>
            <p:cNvSpPr/>
            <p:nvPr/>
          </p:nvSpPr>
          <p:spPr>
            <a:xfrm>
              <a:off x="1932725" y="4203825"/>
              <a:ext cx="183100" cy="247025"/>
            </a:xfrm>
            <a:custGeom>
              <a:avLst/>
              <a:gdLst/>
              <a:ahLst/>
              <a:cxnLst/>
              <a:rect l="l" t="t" r="r" b="b"/>
              <a:pathLst>
                <a:path w="7324" h="9881" extrusionOk="0">
                  <a:moveTo>
                    <a:pt x="3662" y="1163"/>
                  </a:moveTo>
                  <a:cubicBezTo>
                    <a:pt x="4620" y="1163"/>
                    <a:pt x="5406" y="1948"/>
                    <a:pt x="5406" y="2906"/>
                  </a:cubicBezTo>
                  <a:lnTo>
                    <a:pt x="5406" y="3692"/>
                  </a:lnTo>
                  <a:lnTo>
                    <a:pt x="1919" y="3692"/>
                  </a:lnTo>
                  <a:lnTo>
                    <a:pt x="1919" y="2906"/>
                  </a:lnTo>
                  <a:cubicBezTo>
                    <a:pt x="1919" y="1948"/>
                    <a:pt x="2702" y="1163"/>
                    <a:pt x="3662" y="1163"/>
                  </a:cubicBezTo>
                  <a:close/>
                  <a:moveTo>
                    <a:pt x="6161" y="4854"/>
                  </a:moveTo>
                  <a:lnTo>
                    <a:pt x="6161" y="8718"/>
                  </a:lnTo>
                  <a:lnTo>
                    <a:pt x="1163" y="8718"/>
                  </a:lnTo>
                  <a:lnTo>
                    <a:pt x="1163" y="4854"/>
                  </a:lnTo>
                  <a:close/>
                  <a:moveTo>
                    <a:pt x="3662" y="0"/>
                  </a:moveTo>
                  <a:cubicBezTo>
                    <a:pt x="2063" y="0"/>
                    <a:pt x="756" y="1309"/>
                    <a:pt x="756" y="2906"/>
                  </a:cubicBezTo>
                  <a:lnTo>
                    <a:pt x="756" y="3692"/>
                  </a:lnTo>
                  <a:lnTo>
                    <a:pt x="582" y="3692"/>
                  </a:lnTo>
                  <a:cubicBezTo>
                    <a:pt x="261" y="3692"/>
                    <a:pt x="1" y="3952"/>
                    <a:pt x="1" y="4273"/>
                  </a:cubicBezTo>
                  <a:lnTo>
                    <a:pt x="1" y="9299"/>
                  </a:lnTo>
                  <a:cubicBezTo>
                    <a:pt x="1" y="9620"/>
                    <a:pt x="261" y="9880"/>
                    <a:pt x="582" y="9880"/>
                  </a:cubicBezTo>
                  <a:lnTo>
                    <a:pt x="6743" y="9880"/>
                  </a:lnTo>
                  <a:cubicBezTo>
                    <a:pt x="7061" y="9880"/>
                    <a:pt x="7324" y="9620"/>
                    <a:pt x="7324" y="9299"/>
                  </a:cubicBezTo>
                  <a:lnTo>
                    <a:pt x="7324" y="4273"/>
                  </a:lnTo>
                  <a:cubicBezTo>
                    <a:pt x="7324" y="3952"/>
                    <a:pt x="7061" y="3692"/>
                    <a:pt x="6743" y="3692"/>
                  </a:cubicBezTo>
                  <a:lnTo>
                    <a:pt x="6568" y="3692"/>
                  </a:lnTo>
                  <a:lnTo>
                    <a:pt x="6568" y="2906"/>
                  </a:lnTo>
                  <a:cubicBezTo>
                    <a:pt x="6568" y="1309"/>
                    <a:pt x="5259" y="0"/>
                    <a:pt x="36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93;p51">
              <a:extLst>
                <a:ext uri="{FF2B5EF4-FFF2-40B4-BE49-F238E27FC236}">
                  <a16:creationId xmlns:a16="http://schemas.microsoft.com/office/drawing/2014/main" id="{603B3E81-325E-7CE2-AF39-C848D8077AC4}"/>
                </a:ext>
              </a:extLst>
            </p:cNvPr>
            <p:cNvSpPr/>
            <p:nvPr/>
          </p:nvSpPr>
          <p:spPr>
            <a:xfrm>
              <a:off x="2009750" y="4354225"/>
              <a:ext cx="29075" cy="38500"/>
            </a:xfrm>
            <a:custGeom>
              <a:avLst/>
              <a:gdLst/>
              <a:ahLst/>
              <a:cxnLst/>
              <a:rect l="l" t="t" r="r" b="b"/>
              <a:pathLst>
                <a:path w="1163" h="1540" extrusionOk="0">
                  <a:moveTo>
                    <a:pt x="581" y="1"/>
                  </a:moveTo>
                  <a:cubicBezTo>
                    <a:pt x="261" y="1"/>
                    <a:pt x="0" y="261"/>
                    <a:pt x="0" y="582"/>
                  </a:cubicBezTo>
                  <a:lnTo>
                    <a:pt x="0" y="959"/>
                  </a:lnTo>
                  <a:cubicBezTo>
                    <a:pt x="0" y="1279"/>
                    <a:pt x="261" y="1540"/>
                    <a:pt x="581" y="1540"/>
                  </a:cubicBezTo>
                  <a:cubicBezTo>
                    <a:pt x="900" y="1540"/>
                    <a:pt x="1163" y="1279"/>
                    <a:pt x="1163" y="959"/>
                  </a:cubicBezTo>
                  <a:lnTo>
                    <a:pt x="1163" y="582"/>
                  </a:lnTo>
                  <a:cubicBezTo>
                    <a:pt x="1163" y="261"/>
                    <a:pt x="900" y="1"/>
                    <a:pt x="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94;p51">
              <a:extLst>
                <a:ext uri="{FF2B5EF4-FFF2-40B4-BE49-F238E27FC236}">
                  <a16:creationId xmlns:a16="http://schemas.microsoft.com/office/drawing/2014/main" id="{570FAEF0-8FE7-0FF6-EE9B-6CD4FC10BF6D}"/>
                </a:ext>
              </a:extLst>
            </p:cNvPr>
            <p:cNvSpPr/>
            <p:nvPr/>
          </p:nvSpPr>
          <p:spPr>
            <a:xfrm>
              <a:off x="1776525" y="4079625"/>
              <a:ext cx="496225" cy="496175"/>
            </a:xfrm>
            <a:custGeom>
              <a:avLst/>
              <a:gdLst/>
              <a:ahLst/>
              <a:cxnLst/>
              <a:rect l="l" t="t" r="r" b="b"/>
              <a:pathLst>
                <a:path w="19849" h="19847" extrusionOk="0">
                  <a:moveTo>
                    <a:pt x="14588" y="3806"/>
                  </a:moveTo>
                  <a:cubicBezTo>
                    <a:pt x="15373" y="3806"/>
                    <a:pt x="16013" y="4445"/>
                    <a:pt x="16013" y="5231"/>
                  </a:cubicBezTo>
                  <a:lnTo>
                    <a:pt x="16013" y="14588"/>
                  </a:lnTo>
                  <a:cubicBezTo>
                    <a:pt x="16013" y="15371"/>
                    <a:pt x="15373" y="16011"/>
                    <a:pt x="14588" y="16011"/>
                  </a:cubicBezTo>
                  <a:lnTo>
                    <a:pt x="5231" y="16011"/>
                  </a:lnTo>
                  <a:cubicBezTo>
                    <a:pt x="4447" y="16011"/>
                    <a:pt x="3808" y="15371"/>
                    <a:pt x="3808" y="14588"/>
                  </a:cubicBezTo>
                  <a:lnTo>
                    <a:pt x="3808" y="5231"/>
                  </a:lnTo>
                  <a:cubicBezTo>
                    <a:pt x="3808" y="4445"/>
                    <a:pt x="4447" y="3806"/>
                    <a:pt x="5231" y="3806"/>
                  </a:cubicBezTo>
                  <a:close/>
                  <a:moveTo>
                    <a:pt x="7207" y="0"/>
                  </a:moveTo>
                  <a:cubicBezTo>
                    <a:pt x="6888" y="0"/>
                    <a:pt x="6626" y="261"/>
                    <a:pt x="6626" y="582"/>
                  </a:cubicBezTo>
                  <a:lnTo>
                    <a:pt x="6626" y="2644"/>
                  </a:lnTo>
                  <a:lnTo>
                    <a:pt x="5231" y="2644"/>
                  </a:lnTo>
                  <a:cubicBezTo>
                    <a:pt x="3808" y="2644"/>
                    <a:pt x="2646" y="3806"/>
                    <a:pt x="2646" y="5231"/>
                  </a:cubicBezTo>
                  <a:lnTo>
                    <a:pt x="2646" y="6626"/>
                  </a:lnTo>
                  <a:lnTo>
                    <a:pt x="581" y="6626"/>
                  </a:lnTo>
                  <a:cubicBezTo>
                    <a:pt x="263" y="6626"/>
                    <a:pt x="0" y="6886"/>
                    <a:pt x="0" y="7207"/>
                  </a:cubicBezTo>
                  <a:cubicBezTo>
                    <a:pt x="0" y="7526"/>
                    <a:pt x="263" y="7788"/>
                    <a:pt x="581" y="7788"/>
                  </a:cubicBezTo>
                  <a:lnTo>
                    <a:pt x="2646" y="7788"/>
                  </a:lnTo>
                  <a:lnTo>
                    <a:pt x="2646" y="9327"/>
                  </a:lnTo>
                  <a:lnTo>
                    <a:pt x="581" y="9327"/>
                  </a:lnTo>
                  <a:cubicBezTo>
                    <a:pt x="263" y="9327"/>
                    <a:pt x="0" y="9590"/>
                    <a:pt x="0" y="9908"/>
                  </a:cubicBezTo>
                  <a:cubicBezTo>
                    <a:pt x="0" y="10229"/>
                    <a:pt x="263" y="10490"/>
                    <a:pt x="581" y="10490"/>
                  </a:cubicBezTo>
                  <a:lnTo>
                    <a:pt x="2646" y="10490"/>
                  </a:lnTo>
                  <a:lnTo>
                    <a:pt x="2646" y="12059"/>
                  </a:lnTo>
                  <a:lnTo>
                    <a:pt x="581" y="12059"/>
                  </a:lnTo>
                  <a:cubicBezTo>
                    <a:pt x="263" y="12059"/>
                    <a:pt x="0" y="12321"/>
                    <a:pt x="0" y="12640"/>
                  </a:cubicBezTo>
                  <a:cubicBezTo>
                    <a:pt x="0" y="12961"/>
                    <a:pt x="263" y="13221"/>
                    <a:pt x="581" y="13221"/>
                  </a:cubicBezTo>
                  <a:lnTo>
                    <a:pt x="2646" y="13221"/>
                  </a:lnTo>
                  <a:lnTo>
                    <a:pt x="2646" y="14588"/>
                  </a:lnTo>
                  <a:cubicBezTo>
                    <a:pt x="2646" y="16041"/>
                    <a:pt x="3808" y="17173"/>
                    <a:pt x="5231" y="17173"/>
                  </a:cubicBezTo>
                  <a:lnTo>
                    <a:pt x="6626" y="17173"/>
                  </a:lnTo>
                  <a:lnTo>
                    <a:pt x="6626" y="19265"/>
                  </a:lnTo>
                  <a:cubicBezTo>
                    <a:pt x="6626" y="19586"/>
                    <a:pt x="6888" y="19847"/>
                    <a:pt x="7207" y="19847"/>
                  </a:cubicBezTo>
                  <a:cubicBezTo>
                    <a:pt x="7528" y="19847"/>
                    <a:pt x="7788" y="19586"/>
                    <a:pt x="7788" y="19265"/>
                  </a:cubicBezTo>
                  <a:lnTo>
                    <a:pt x="7788" y="17173"/>
                  </a:lnTo>
                  <a:lnTo>
                    <a:pt x="9329" y="17173"/>
                  </a:lnTo>
                  <a:lnTo>
                    <a:pt x="9329" y="19265"/>
                  </a:lnTo>
                  <a:cubicBezTo>
                    <a:pt x="9329" y="19586"/>
                    <a:pt x="9590" y="19847"/>
                    <a:pt x="9910" y="19847"/>
                  </a:cubicBezTo>
                  <a:cubicBezTo>
                    <a:pt x="10229" y="19847"/>
                    <a:pt x="10492" y="19586"/>
                    <a:pt x="10492" y="19265"/>
                  </a:cubicBezTo>
                  <a:lnTo>
                    <a:pt x="10492" y="17173"/>
                  </a:lnTo>
                  <a:lnTo>
                    <a:pt x="12061" y="17173"/>
                  </a:lnTo>
                  <a:lnTo>
                    <a:pt x="12061" y="19265"/>
                  </a:lnTo>
                  <a:cubicBezTo>
                    <a:pt x="12061" y="19586"/>
                    <a:pt x="12293" y="19847"/>
                    <a:pt x="12642" y="19847"/>
                  </a:cubicBezTo>
                  <a:cubicBezTo>
                    <a:pt x="12960" y="19847"/>
                    <a:pt x="13223" y="19586"/>
                    <a:pt x="13223" y="19265"/>
                  </a:cubicBezTo>
                  <a:lnTo>
                    <a:pt x="13223" y="17173"/>
                  </a:lnTo>
                  <a:lnTo>
                    <a:pt x="14588" y="17173"/>
                  </a:lnTo>
                  <a:cubicBezTo>
                    <a:pt x="16013" y="17173"/>
                    <a:pt x="17175" y="16041"/>
                    <a:pt x="17175" y="14588"/>
                  </a:cubicBezTo>
                  <a:lnTo>
                    <a:pt x="17175" y="13221"/>
                  </a:lnTo>
                  <a:lnTo>
                    <a:pt x="19267" y="13221"/>
                  </a:lnTo>
                  <a:cubicBezTo>
                    <a:pt x="19586" y="13221"/>
                    <a:pt x="19849" y="12961"/>
                    <a:pt x="19849" y="12640"/>
                  </a:cubicBezTo>
                  <a:cubicBezTo>
                    <a:pt x="19849" y="12321"/>
                    <a:pt x="19586" y="12059"/>
                    <a:pt x="19267" y="12059"/>
                  </a:cubicBezTo>
                  <a:lnTo>
                    <a:pt x="17175" y="12059"/>
                  </a:lnTo>
                  <a:lnTo>
                    <a:pt x="17175" y="10490"/>
                  </a:lnTo>
                  <a:lnTo>
                    <a:pt x="19267" y="10490"/>
                  </a:lnTo>
                  <a:cubicBezTo>
                    <a:pt x="19586" y="10490"/>
                    <a:pt x="19849" y="10229"/>
                    <a:pt x="19849" y="9908"/>
                  </a:cubicBezTo>
                  <a:cubicBezTo>
                    <a:pt x="19849" y="9590"/>
                    <a:pt x="19586" y="9327"/>
                    <a:pt x="19267" y="9327"/>
                  </a:cubicBezTo>
                  <a:lnTo>
                    <a:pt x="17175" y="9327"/>
                  </a:lnTo>
                  <a:lnTo>
                    <a:pt x="17175" y="7788"/>
                  </a:lnTo>
                  <a:lnTo>
                    <a:pt x="19267" y="7788"/>
                  </a:lnTo>
                  <a:cubicBezTo>
                    <a:pt x="19586" y="7788"/>
                    <a:pt x="19849" y="7526"/>
                    <a:pt x="19849" y="7207"/>
                  </a:cubicBezTo>
                  <a:cubicBezTo>
                    <a:pt x="19849" y="6886"/>
                    <a:pt x="19586" y="6626"/>
                    <a:pt x="19267" y="6626"/>
                  </a:cubicBezTo>
                  <a:lnTo>
                    <a:pt x="17175" y="6626"/>
                  </a:lnTo>
                  <a:lnTo>
                    <a:pt x="17175" y="5231"/>
                  </a:lnTo>
                  <a:cubicBezTo>
                    <a:pt x="17175" y="3806"/>
                    <a:pt x="16013" y="2644"/>
                    <a:pt x="14588" y="2644"/>
                  </a:cubicBezTo>
                  <a:lnTo>
                    <a:pt x="13223" y="2644"/>
                  </a:lnTo>
                  <a:lnTo>
                    <a:pt x="13223" y="582"/>
                  </a:lnTo>
                  <a:cubicBezTo>
                    <a:pt x="13223" y="261"/>
                    <a:pt x="12960" y="0"/>
                    <a:pt x="12642" y="0"/>
                  </a:cubicBezTo>
                  <a:cubicBezTo>
                    <a:pt x="12293" y="0"/>
                    <a:pt x="12061" y="261"/>
                    <a:pt x="12061" y="582"/>
                  </a:cubicBezTo>
                  <a:lnTo>
                    <a:pt x="12061" y="2644"/>
                  </a:lnTo>
                  <a:lnTo>
                    <a:pt x="10492" y="2644"/>
                  </a:lnTo>
                  <a:lnTo>
                    <a:pt x="10492" y="582"/>
                  </a:lnTo>
                  <a:cubicBezTo>
                    <a:pt x="10492" y="261"/>
                    <a:pt x="10229" y="0"/>
                    <a:pt x="9910" y="0"/>
                  </a:cubicBezTo>
                  <a:cubicBezTo>
                    <a:pt x="9590" y="0"/>
                    <a:pt x="9329" y="261"/>
                    <a:pt x="9329" y="582"/>
                  </a:cubicBezTo>
                  <a:lnTo>
                    <a:pt x="9329" y="2644"/>
                  </a:lnTo>
                  <a:lnTo>
                    <a:pt x="7788" y="2644"/>
                  </a:lnTo>
                  <a:lnTo>
                    <a:pt x="7788" y="582"/>
                  </a:lnTo>
                  <a:cubicBezTo>
                    <a:pt x="7788" y="261"/>
                    <a:pt x="7528" y="0"/>
                    <a:pt x="7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2"/>
          <p:cNvSpPr txBox="1">
            <a:spLocks noGrp="1"/>
          </p:cNvSpPr>
          <p:nvPr>
            <p:ph type="title"/>
          </p:nvPr>
        </p:nvSpPr>
        <p:spPr>
          <a:xfrm>
            <a:off x="4016542" y="1198503"/>
            <a:ext cx="4886825" cy="17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Innovative</a:t>
            </a:r>
            <a:r>
              <a:rPr lang="en-US" dirty="0"/>
              <a:t> </a:t>
            </a:r>
            <a:endParaRPr dirty="0">
              <a:solidFill>
                <a:schemeClr val="accent1"/>
              </a:solidFill>
            </a:endParaRPr>
          </a:p>
        </p:txBody>
      </p:sp>
      <p:grpSp>
        <p:nvGrpSpPr>
          <p:cNvPr id="501" name="Google Shape;501;p52"/>
          <p:cNvGrpSpPr/>
          <p:nvPr/>
        </p:nvGrpSpPr>
        <p:grpSpPr>
          <a:xfrm>
            <a:off x="8021086" y="540006"/>
            <a:ext cx="402866" cy="369933"/>
            <a:chOff x="6985538" y="307000"/>
            <a:chExt cx="1545325" cy="1419000"/>
          </a:xfrm>
        </p:grpSpPr>
        <p:sp>
          <p:nvSpPr>
            <p:cNvPr id="502" name="Google Shape;502;p52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52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52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52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52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52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08" name="Google Shape;50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364" y="0"/>
            <a:ext cx="2014201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52"/>
          <p:cNvSpPr/>
          <p:nvPr/>
        </p:nvSpPr>
        <p:spPr>
          <a:xfrm>
            <a:off x="0" y="-24000"/>
            <a:ext cx="31536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576EED-174A-0734-E1F0-41E313E06EBD}"/>
              </a:ext>
            </a:extLst>
          </p:cNvPr>
          <p:cNvSpPr txBox="1"/>
          <p:nvPr/>
        </p:nvSpPr>
        <p:spPr>
          <a:xfrm>
            <a:off x="3884481" y="3221708"/>
            <a:ext cx="57431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fresh, groundbreaking ideas.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ata Analysis Consulting by Slidesgo">
  <a:themeElements>
    <a:clrScheme name="Simple Light">
      <a:dk1>
        <a:srgbClr val="000000"/>
      </a:dk1>
      <a:lt1>
        <a:srgbClr val="FFFFFF"/>
      </a:lt1>
      <a:dk2>
        <a:srgbClr val="207368"/>
      </a:dk2>
      <a:lt2>
        <a:srgbClr val="9EC0BE"/>
      </a:lt2>
      <a:accent1>
        <a:srgbClr val="B185B4"/>
      </a:accent1>
      <a:accent2>
        <a:srgbClr val="A6C1D8"/>
      </a:accent2>
      <a:accent3>
        <a:srgbClr val="224141"/>
      </a:accent3>
      <a:accent4>
        <a:srgbClr val="E3E8E8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712</Words>
  <Application>Microsoft Office PowerPoint</Application>
  <PresentationFormat>On-screen Show (16:9)</PresentationFormat>
  <Paragraphs>123</Paragraphs>
  <Slides>39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Albert Sans</vt:lpstr>
      <vt:lpstr>Anybody SemiBold</vt:lpstr>
      <vt:lpstr>Data Analysis Consulting by Slidesgo</vt:lpstr>
      <vt:lpstr>Data Analysis Project</vt:lpstr>
      <vt:lpstr>Anas Mansour  Hisham Mohamed  Ahmed Emad   Hossam Lofty  Zeyad Ayman</vt:lpstr>
      <vt:lpstr>02</vt:lpstr>
      <vt:lpstr>W. Edwards Deming</vt:lpstr>
      <vt:lpstr>Objectives &amp; Strategy</vt:lpstr>
      <vt:lpstr>Objectives</vt:lpstr>
      <vt:lpstr>Proposed Solution</vt:lpstr>
      <vt:lpstr>Problem Statement</vt:lpstr>
      <vt:lpstr>Innovative </vt:lpstr>
      <vt:lpstr>Proposed Solution</vt:lpstr>
      <vt:lpstr>Limitations &amp; Future Work    </vt:lpstr>
      <vt:lpstr>Limitations    </vt:lpstr>
      <vt:lpstr>PowerPoint Presentation</vt:lpstr>
      <vt:lpstr>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Visualization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ahmed saad</cp:lastModifiedBy>
  <cp:revision>11</cp:revision>
  <dcterms:modified xsi:type="dcterms:W3CDTF">2024-10-24T09:25:35Z</dcterms:modified>
</cp:coreProperties>
</file>